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28" autoAdjust="0"/>
  </p:normalViewPr>
  <p:slideViewPr>
    <p:cSldViewPr snapToGrid="0" snapToObjects="1" showGuides="1">
      <p:cViewPr>
        <p:scale>
          <a:sx n="72" d="100"/>
          <a:sy n="72" d="100"/>
        </p:scale>
        <p:origin x="-1704" y="-8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F820A4-A4DA-AC45-B0C8-C832691C1DA5}" type="doc">
      <dgm:prSet loTypeId="urn:microsoft.com/office/officeart/2005/8/layout/chart3" loCatId="" qsTypeId="urn:microsoft.com/office/officeart/2005/8/quickstyle/simple3" qsCatId="simple" csTypeId="urn:microsoft.com/office/officeart/2005/8/colors/colorful3" csCatId="colorful" phldr="1"/>
      <dgm:spPr/>
    </dgm:pt>
    <dgm:pt modelId="{94533223-0CF1-3648-8533-146E0690BDE7}">
      <dgm:prSet phldrT="[Texte]" custT="1"/>
      <dgm:spPr/>
      <dgm:t>
        <a:bodyPr/>
        <a:lstStyle/>
        <a:p>
          <a:r>
            <a:rPr lang="fr-FR" sz="2400" smtClean="0">
              <a:solidFill>
                <a:srgbClr val="376092"/>
              </a:solidFill>
            </a:rPr>
            <a:t>S’éloigner</a:t>
          </a:r>
          <a:endParaRPr lang="fr-FR" sz="2400" dirty="0" smtClean="0">
            <a:solidFill>
              <a:srgbClr val="376092"/>
            </a:solidFill>
          </a:endParaRPr>
        </a:p>
      </dgm:t>
    </dgm:pt>
    <dgm:pt modelId="{D38BAC92-3A8A-5444-9338-A536BA11B019}" type="parTrans" cxnId="{DD8BCEB0-3377-B249-9E9E-337063BBB651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B51BB78C-9DA8-1C4F-9FF1-3609E882F0D5}" type="sibTrans" cxnId="{DD8BCEB0-3377-B249-9E9E-337063BBB651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4CD176DD-BDEC-2843-87AD-8E211D1D3AC2}">
      <dgm:prSet phldrT="[Texte]" custT="1"/>
      <dgm:spPr/>
      <dgm:t>
        <a:bodyPr/>
        <a:lstStyle/>
        <a:p>
          <a:r>
            <a:rPr lang="fr-FR" sz="2400" dirty="0" smtClean="0">
              <a:solidFill>
                <a:srgbClr val="376092"/>
              </a:solidFill>
            </a:rPr>
            <a:t>Le dire à un adulte</a:t>
          </a:r>
          <a:endParaRPr lang="fr-FR" sz="2400" dirty="0">
            <a:solidFill>
              <a:srgbClr val="376092"/>
            </a:solidFill>
          </a:endParaRPr>
        </a:p>
      </dgm:t>
    </dgm:pt>
    <dgm:pt modelId="{B89144A6-BA52-3A4B-9C51-3022F3566308}" type="parTrans" cxnId="{2D0892A7-0E8C-4C43-9E18-6C808A89BB9E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2E3EBBDB-AF5A-BE4E-BBC1-65162C8448F0}" type="sibTrans" cxnId="{2D0892A7-0E8C-4C43-9E18-6C808A89BB9E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856D601F-1692-554C-B44A-6E28DCB87DD0}">
      <dgm:prSet phldrT="[Texte]" custT="1"/>
      <dgm:spPr/>
      <dgm:t>
        <a:bodyPr/>
        <a:lstStyle/>
        <a:p>
          <a:r>
            <a:rPr lang="fr-FR" sz="2400" smtClean="0">
              <a:solidFill>
                <a:srgbClr val="376092"/>
              </a:solidFill>
            </a:rPr>
            <a:t>Faire chacun son tour</a:t>
          </a:r>
          <a:endParaRPr lang="fr-FR" sz="2400" dirty="0">
            <a:solidFill>
              <a:srgbClr val="376092"/>
            </a:solidFill>
          </a:endParaRPr>
        </a:p>
      </dgm:t>
    </dgm:pt>
    <dgm:pt modelId="{62B84906-AB4D-7745-9DCA-0CAE484C8627}" type="parTrans" cxnId="{1C9A5DD2-C9E3-4148-9654-A4838D1311E0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730E752A-2A07-AA46-8F6B-11FF67769B25}" type="sibTrans" cxnId="{1C9A5DD2-C9E3-4148-9654-A4838D1311E0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4113B710-CCF9-584C-A7D6-A656980D6C09}">
      <dgm:prSet phldrT="[Texte]" custT="1"/>
      <dgm:spPr/>
      <dgm:t>
        <a:bodyPr/>
        <a:lstStyle/>
        <a:p>
          <a:r>
            <a:rPr lang="fr-FR" sz="2400" smtClean="0">
              <a:solidFill>
                <a:srgbClr val="376092"/>
              </a:solidFill>
            </a:rPr>
            <a:t>Dire ce qu’on ressent</a:t>
          </a:r>
          <a:endParaRPr lang="fr-FR" sz="2400" dirty="0">
            <a:solidFill>
              <a:srgbClr val="376092"/>
            </a:solidFill>
          </a:endParaRPr>
        </a:p>
      </dgm:t>
    </dgm:pt>
    <dgm:pt modelId="{E47E9737-1225-094B-944C-E03B8DFD5A62}" type="parTrans" cxnId="{F88B3529-EDBA-B442-9EA0-B907F399FB35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01D5420E-DFC3-0246-BEED-A4025B518C56}" type="sibTrans" cxnId="{F88B3529-EDBA-B442-9EA0-B907F399FB35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73D2963F-C967-D045-9121-150CD231477C}">
      <dgm:prSet phldrT="[Texte]" custT="1"/>
      <dgm:spPr/>
      <dgm:t>
        <a:bodyPr/>
        <a:lstStyle/>
        <a:p>
          <a:r>
            <a:rPr lang="fr-FR" sz="2400" smtClean="0">
              <a:solidFill>
                <a:srgbClr val="376092"/>
              </a:solidFill>
            </a:rPr>
            <a:t>Demander d’arrêter</a:t>
          </a:r>
          <a:endParaRPr lang="fr-FR" sz="2400" dirty="0">
            <a:solidFill>
              <a:srgbClr val="376092"/>
            </a:solidFill>
          </a:endParaRPr>
        </a:p>
      </dgm:t>
    </dgm:pt>
    <dgm:pt modelId="{A81EFD3A-E8F9-E044-B1AD-4D7B1A2E393F}" type="parTrans" cxnId="{0649051F-971D-244C-ACDD-0677DAC9A1A3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E72B93CC-1C6C-9647-B2BC-02CCB9DD3770}" type="sibTrans" cxnId="{0649051F-971D-244C-ACDD-0677DAC9A1A3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4E62E31B-36F0-F249-80D1-B62E4281059D}">
      <dgm:prSet phldrT="[Texte]" custT="1"/>
      <dgm:spPr/>
      <dgm:t>
        <a:bodyPr/>
        <a:lstStyle/>
        <a:p>
          <a:r>
            <a:rPr lang="fr-FR" sz="2400" smtClean="0">
              <a:solidFill>
                <a:srgbClr val="376092"/>
              </a:solidFill>
            </a:rPr>
            <a:t>Partager</a:t>
          </a:r>
          <a:endParaRPr lang="fr-FR" sz="2400" dirty="0">
            <a:solidFill>
              <a:srgbClr val="376092"/>
            </a:solidFill>
          </a:endParaRPr>
        </a:p>
      </dgm:t>
    </dgm:pt>
    <dgm:pt modelId="{48A370DF-FCBB-0F4A-9B69-659417499344}" type="parTrans" cxnId="{BF0461B9-D51B-DA43-B76F-4BD4D98A230F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1C40F2EC-41DD-E84E-B603-A8E66E0F7D6C}" type="sibTrans" cxnId="{BF0461B9-D51B-DA43-B76F-4BD4D98A230F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C2F1005D-1C40-D842-982A-8167A3826074}">
      <dgm:prSet phldrT="[Texte]" custT="1"/>
      <dgm:spPr/>
      <dgm:t>
        <a:bodyPr/>
        <a:lstStyle/>
        <a:p>
          <a:r>
            <a:rPr lang="fr-FR" sz="2400" smtClean="0">
              <a:solidFill>
                <a:srgbClr val="376092"/>
              </a:solidFill>
            </a:rPr>
            <a:t>Discuter</a:t>
          </a:r>
          <a:endParaRPr lang="fr-FR" sz="2400" dirty="0">
            <a:solidFill>
              <a:srgbClr val="376092"/>
            </a:solidFill>
          </a:endParaRPr>
        </a:p>
      </dgm:t>
    </dgm:pt>
    <dgm:pt modelId="{71797043-C2C9-7C45-B22E-84AC837A61F3}" type="parTrans" cxnId="{0EF91623-8C39-AA44-8304-262F94CD62E2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8B891102-A794-144A-840F-9C85735EFBAC}" type="sibTrans" cxnId="{0EF91623-8C39-AA44-8304-262F94CD62E2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54715112-C0FC-B946-BB86-08579FEDCA07}" type="pres">
      <dgm:prSet presAssocID="{81F820A4-A4DA-AC45-B0C8-C832691C1DA5}" presName="compositeShape" presStyleCnt="0">
        <dgm:presLayoutVars>
          <dgm:chMax val="7"/>
          <dgm:dir/>
          <dgm:resizeHandles val="exact"/>
        </dgm:presLayoutVars>
      </dgm:prSet>
      <dgm:spPr/>
    </dgm:pt>
    <dgm:pt modelId="{AB624676-FFBE-2446-BBC1-4A1B8F34CFA7}" type="pres">
      <dgm:prSet presAssocID="{81F820A4-A4DA-AC45-B0C8-C832691C1DA5}" presName="wedge1" presStyleLbl="node1" presStyleIdx="0" presStyleCnt="7" custLinFactNeighborX="-2996" custLinFactNeighborY="5486"/>
      <dgm:spPr/>
      <dgm:t>
        <a:bodyPr/>
        <a:lstStyle/>
        <a:p>
          <a:endParaRPr lang="fr-FR"/>
        </a:p>
      </dgm:t>
    </dgm:pt>
    <dgm:pt modelId="{EDF6EC23-CDDC-CC4B-8C1F-45624FEBAA14}" type="pres">
      <dgm:prSet presAssocID="{81F820A4-A4DA-AC45-B0C8-C832691C1DA5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E615158-7ABE-DE4E-AE8B-AAB3A82ABD96}" type="pres">
      <dgm:prSet presAssocID="{81F820A4-A4DA-AC45-B0C8-C832691C1DA5}" presName="wedge2" presStyleLbl="node1" presStyleIdx="1" presStyleCnt="7"/>
      <dgm:spPr/>
      <dgm:t>
        <a:bodyPr/>
        <a:lstStyle/>
        <a:p>
          <a:endParaRPr lang="fr-FR"/>
        </a:p>
      </dgm:t>
    </dgm:pt>
    <dgm:pt modelId="{E6112F9A-8EE2-664D-A57D-C6CD20CD34F2}" type="pres">
      <dgm:prSet presAssocID="{81F820A4-A4DA-AC45-B0C8-C832691C1DA5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DE5D15D-D54C-BA4D-AFE8-1DD8BCB22D32}" type="pres">
      <dgm:prSet presAssocID="{81F820A4-A4DA-AC45-B0C8-C832691C1DA5}" presName="wedge3" presStyleLbl="node1" presStyleIdx="2" presStyleCnt="7"/>
      <dgm:spPr/>
      <dgm:t>
        <a:bodyPr/>
        <a:lstStyle/>
        <a:p>
          <a:endParaRPr lang="fr-FR"/>
        </a:p>
      </dgm:t>
    </dgm:pt>
    <dgm:pt modelId="{1FC6E161-B683-1842-A312-2952D4D75D99}" type="pres">
      <dgm:prSet presAssocID="{81F820A4-A4DA-AC45-B0C8-C832691C1DA5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289B2D-09BA-B341-A2AA-DBF5E846BF39}" type="pres">
      <dgm:prSet presAssocID="{81F820A4-A4DA-AC45-B0C8-C832691C1DA5}" presName="wedge4" presStyleLbl="node1" presStyleIdx="3" presStyleCnt="7"/>
      <dgm:spPr/>
      <dgm:t>
        <a:bodyPr/>
        <a:lstStyle/>
        <a:p>
          <a:endParaRPr lang="fr-FR"/>
        </a:p>
      </dgm:t>
    </dgm:pt>
    <dgm:pt modelId="{FDAF6D18-10A2-B947-8271-6D87565BFAD5}" type="pres">
      <dgm:prSet presAssocID="{81F820A4-A4DA-AC45-B0C8-C832691C1DA5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617FF9-7BC4-094A-8727-BC38CB5D2586}" type="pres">
      <dgm:prSet presAssocID="{81F820A4-A4DA-AC45-B0C8-C832691C1DA5}" presName="wedge5" presStyleLbl="node1" presStyleIdx="4" presStyleCnt="7"/>
      <dgm:spPr/>
      <dgm:t>
        <a:bodyPr/>
        <a:lstStyle/>
        <a:p>
          <a:endParaRPr lang="fr-FR"/>
        </a:p>
      </dgm:t>
    </dgm:pt>
    <dgm:pt modelId="{51902607-47B6-344B-B247-6DBFF9885595}" type="pres">
      <dgm:prSet presAssocID="{81F820A4-A4DA-AC45-B0C8-C832691C1DA5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5D85264-B299-9646-B18C-EDE8DEA16FF1}" type="pres">
      <dgm:prSet presAssocID="{81F820A4-A4DA-AC45-B0C8-C832691C1DA5}" presName="wedge6" presStyleLbl="node1" presStyleIdx="5" presStyleCnt="7"/>
      <dgm:spPr/>
      <dgm:t>
        <a:bodyPr/>
        <a:lstStyle/>
        <a:p>
          <a:endParaRPr lang="fr-FR"/>
        </a:p>
      </dgm:t>
    </dgm:pt>
    <dgm:pt modelId="{DF0BB277-75B1-5D49-B9DE-F206040B2966}" type="pres">
      <dgm:prSet presAssocID="{81F820A4-A4DA-AC45-B0C8-C832691C1DA5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8DB74B3-5276-5F40-A1C3-F589BB0FA8C3}" type="pres">
      <dgm:prSet presAssocID="{81F820A4-A4DA-AC45-B0C8-C832691C1DA5}" presName="wedge7" presStyleLbl="node1" presStyleIdx="6" presStyleCnt="7"/>
      <dgm:spPr/>
      <dgm:t>
        <a:bodyPr/>
        <a:lstStyle/>
        <a:p>
          <a:endParaRPr lang="fr-FR"/>
        </a:p>
      </dgm:t>
    </dgm:pt>
    <dgm:pt modelId="{14EB3934-AEC9-4543-9A90-5862E8C80CE4}" type="pres">
      <dgm:prSet presAssocID="{81F820A4-A4DA-AC45-B0C8-C832691C1DA5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00A842C-62DB-F14E-8B03-0C973D084EFB}" type="presOf" srcId="{856D601F-1692-554C-B44A-6E28DCB87DD0}" destId="{51902607-47B6-344B-B247-6DBFF9885595}" srcOrd="1" destOrd="0" presId="urn:microsoft.com/office/officeart/2005/8/layout/chart3"/>
    <dgm:cxn modelId="{BB5F31BB-ABF3-5142-A411-FF24925063F1}" type="presOf" srcId="{73D2963F-C967-D045-9121-150CD231477C}" destId="{0B289B2D-09BA-B341-A2AA-DBF5E846BF39}" srcOrd="0" destOrd="0" presId="urn:microsoft.com/office/officeart/2005/8/layout/chart3"/>
    <dgm:cxn modelId="{0649051F-971D-244C-ACDD-0677DAC9A1A3}" srcId="{81F820A4-A4DA-AC45-B0C8-C832691C1DA5}" destId="{73D2963F-C967-D045-9121-150CD231477C}" srcOrd="3" destOrd="0" parTransId="{A81EFD3A-E8F9-E044-B1AD-4D7B1A2E393F}" sibTransId="{E72B93CC-1C6C-9647-B2BC-02CCB9DD3770}"/>
    <dgm:cxn modelId="{CAF3644F-8181-7043-A277-DD0B9CB230BA}" type="presOf" srcId="{4113B710-CCF9-584C-A7D6-A656980D6C09}" destId="{DDE5D15D-D54C-BA4D-AFE8-1DD8BCB22D32}" srcOrd="0" destOrd="0" presId="urn:microsoft.com/office/officeart/2005/8/layout/chart3"/>
    <dgm:cxn modelId="{F88B3529-EDBA-B442-9EA0-B907F399FB35}" srcId="{81F820A4-A4DA-AC45-B0C8-C832691C1DA5}" destId="{4113B710-CCF9-584C-A7D6-A656980D6C09}" srcOrd="2" destOrd="0" parTransId="{E47E9737-1225-094B-944C-E03B8DFD5A62}" sibTransId="{01D5420E-DFC3-0246-BEED-A4025B518C56}"/>
    <dgm:cxn modelId="{F79A773F-1550-7948-AF1F-A2B3511218AA}" type="presOf" srcId="{C2F1005D-1C40-D842-982A-8167A3826074}" destId="{38DB74B3-5276-5F40-A1C3-F589BB0FA8C3}" srcOrd="0" destOrd="0" presId="urn:microsoft.com/office/officeart/2005/8/layout/chart3"/>
    <dgm:cxn modelId="{DD8BCEB0-3377-B249-9E9E-337063BBB651}" srcId="{81F820A4-A4DA-AC45-B0C8-C832691C1DA5}" destId="{94533223-0CF1-3648-8533-146E0690BDE7}" srcOrd="0" destOrd="0" parTransId="{D38BAC92-3A8A-5444-9338-A536BA11B019}" sibTransId="{B51BB78C-9DA8-1C4F-9FF1-3609E882F0D5}"/>
    <dgm:cxn modelId="{0EF91623-8C39-AA44-8304-262F94CD62E2}" srcId="{81F820A4-A4DA-AC45-B0C8-C832691C1DA5}" destId="{C2F1005D-1C40-D842-982A-8167A3826074}" srcOrd="6" destOrd="0" parTransId="{71797043-C2C9-7C45-B22E-84AC837A61F3}" sibTransId="{8B891102-A794-144A-840F-9C85735EFBAC}"/>
    <dgm:cxn modelId="{8112A7EC-31E7-FC49-A10A-8AD8A23E63BB}" type="presOf" srcId="{4E62E31B-36F0-F249-80D1-B62E4281059D}" destId="{35D85264-B299-9646-B18C-EDE8DEA16FF1}" srcOrd="0" destOrd="0" presId="urn:microsoft.com/office/officeart/2005/8/layout/chart3"/>
    <dgm:cxn modelId="{0CF47F7C-C8E8-3C4C-AF2D-540EBADE9187}" type="presOf" srcId="{81F820A4-A4DA-AC45-B0C8-C832691C1DA5}" destId="{54715112-C0FC-B946-BB86-08579FEDCA07}" srcOrd="0" destOrd="0" presId="urn:microsoft.com/office/officeart/2005/8/layout/chart3"/>
    <dgm:cxn modelId="{2D0892A7-0E8C-4C43-9E18-6C808A89BB9E}" srcId="{81F820A4-A4DA-AC45-B0C8-C832691C1DA5}" destId="{4CD176DD-BDEC-2843-87AD-8E211D1D3AC2}" srcOrd="1" destOrd="0" parTransId="{B89144A6-BA52-3A4B-9C51-3022F3566308}" sibTransId="{2E3EBBDB-AF5A-BE4E-BBC1-65162C8448F0}"/>
    <dgm:cxn modelId="{6644B294-C6AC-CA45-A824-36A0407EFCFF}" type="presOf" srcId="{C2F1005D-1C40-D842-982A-8167A3826074}" destId="{14EB3934-AEC9-4543-9A90-5862E8C80CE4}" srcOrd="1" destOrd="0" presId="urn:microsoft.com/office/officeart/2005/8/layout/chart3"/>
    <dgm:cxn modelId="{32BCA704-F693-0A44-8DDF-07796E0E6241}" type="presOf" srcId="{73D2963F-C967-D045-9121-150CD231477C}" destId="{FDAF6D18-10A2-B947-8271-6D87565BFAD5}" srcOrd="1" destOrd="0" presId="urn:microsoft.com/office/officeart/2005/8/layout/chart3"/>
    <dgm:cxn modelId="{BF0461B9-D51B-DA43-B76F-4BD4D98A230F}" srcId="{81F820A4-A4DA-AC45-B0C8-C832691C1DA5}" destId="{4E62E31B-36F0-F249-80D1-B62E4281059D}" srcOrd="5" destOrd="0" parTransId="{48A370DF-FCBB-0F4A-9B69-659417499344}" sibTransId="{1C40F2EC-41DD-E84E-B603-A8E66E0F7D6C}"/>
    <dgm:cxn modelId="{51B45DE4-F557-0244-A874-AD533820DD20}" type="presOf" srcId="{4CD176DD-BDEC-2843-87AD-8E211D1D3AC2}" destId="{5E615158-7ABE-DE4E-AE8B-AAB3A82ABD96}" srcOrd="0" destOrd="0" presId="urn:microsoft.com/office/officeart/2005/8/layout/chart3"/>
    <dgm:cxn modelId="{81A06617-12DE-2841-B208-071B088D3714}" type="presOf" srcId="{856D601F-1692-554C-B44A-6E28DCB87DD0}" destId="{E6617FF9-7BC4-094A-8727-BC38CB5D2586}" srcOrd="0" destOrd="0" presId="urn:microsoft.com/office/officeart/2005/8/layout/chart3"/>
    <dgm:cxn modelId="{66132F59-72F9-4B4D-BAD2-A9734E159487}" type="presOf" srcId="{4CD176DD-BDEC-2843-87AD-8E211D1D3AC2}" destId="{E6112F9A-8EE2-664D-A57D-C6CD20CD34F2}" srcOrd="1" destOrd="0" presId="urn:microsoft.com/office/officeart/2005/8/layout/chart3"/>
    <dgm:cxn modelId="{219A2509-33CE-B54E-8F62-BC9124A9C4BE}" type="presOf" srcId="{94533223-0CF1-3648-8533-146E0690BDE7}" destId="{EDF6EC23-CDDC-CC4B-8C1F-45624FEBAA14}" srcOrd="1" destOrd="0" presId="urn:microsoft.com/office/officeart/2005/8/layout/chart3"/>
    <dgm:cxn modelId="{1C9A5DD2-C9E3-4148-9654-A4838D1311E0}" srcId="{81F820A4-A4DA-AC45-B0C8-C832691C1DA5}" destId="{856D601F-1692-554C-B44A-6E28DCB87DD0}" srcOrd="4" destOrd="0" parTransId="{62B84906-AB4D-7745-9DCA-0CAE484C8627}" sibTransId="{730E752A-2A07-AA46-8F6B-11FF67769B25}"/>
    <dgm:cxn modelId="{C002074A-EF27-D04B-8EC4-06D5A07C9E9A}" type="presOf" srcId="{94533223-0CF1-3648-8533-146E0690BDE7}" destId="{AB624676-FFBE-2446-BBC1-4A1B8F34CFA7}" srcOrd="0" destOrd="0" presId="urn:microsoft.com/office/officeart/2005/8/layout/chart3"/>
    <dgm:cxn modelId="{DAC7F714-1F19-4C47-BA6D-4BE8F98B9B8E}" type="presOf" srcId="{4E62E31B-36F0-F249-80D1-B62E4281059D}" destId="{DF0BB277-75B1-5D49-B9DE-F206040B2966}" srcOrd="1" destOrd="0" presId="urn:microsoft.com/office/officeart/2005/8/layout/chart3"/>
    <dgm:cxn modelId="{B84ECD94-C128-9543-BAB2-A492E4E490B4}" type="presOf" srcId="{4113B710-CCF9-584C-A7D6-A656980D6C09}" destId="{1FC6E161-B683-1842-A312-2952D4D75D99}" srcOrd="1" destOrd="0" presId="urn:microsoft.com/office/officeart/2005/8/layout/chart3"/>
    <dgm:cxn modelId="{E9738BD9-A031-2F4A-86ED-6D2568783EBF}" type="presParOf" srcId="{54715112-C0FC-B946-BB86-08579FEDCA07}" destId="{AB624676-FFBE-2446-BBC1-4A1B8F34CFA7}" srcOrd="0" destOrd="0" presId="urn:microsoft.com/office/officeart/2005/8/layout/chart3"/>
    <dgm:cxn modelId="{826346FE-5CE0-3E4F-A7EF-864D1D612953}" type="presParOf" srcId="{54715112-C0FC-B946-BB86-08579FEDCA07}" destId="{EDF6EC23-CDDC-CC4B-8C1F-45624FEBAA14}" srcOrd="1" destOrd="0" presId="urn:microsoft.com/office/officeart/2005/8/layout/chart3"/>
    <dgm:cxn modelId="{97834346-FE4F-5A40-A28C-42295F778086}" type="presParOf" srcId="{54715112-C0FC-B946-BB86-08579FEDCA07}" destId="{5E615158-7ABE-DE4E-AE8B-AAB3A82ABD96}" srcOrd="2" destOrd="0" presId="urn:microsoft.com/office/officeart/2005/8/layout/chart3"/>
    <dgm:cxn modelId="{D5ECBF93-6457-3D4D-A039-AFBC6E2D848E}" type="presParOf" srcId="{54715112-C0FC-B946-BB86-08579FEDCA07}" destId="{E6112F9A-8EE2-664D-A57D-C6CD20CD34F2}" srcOrd="3" destOrd="0" presId="urn:microsoft.com/office/officeart/2005/8/layout/chart3"/>
    <dgm:cxn modelId="{93EC7434-595E-8A4F-B6FD-148EE0057CD5}" type="presParOf" srcId="{54715112-C0FC-B946-BB86-08579FEDCA07}" destId="{DDE5D15D-D54C-BA4D-AFE8-1DD8BCB22D32}" srcOrd="4" destOrd="0" presId="urn:microsoft.com/office/officeart/2005/8/layout/chart3"/>
    <dgm:cxn modelId="{C23AB6FC-470E-D240-83F2-AE76BD73A737}" type="presParOf" srcId="{54715112-C0FC-B946-BB86-08579FEDCA07}" destId="{1FC6E161-B683-1842-A312-2952D4D75D99}" srcOrd="5" destOrd="0" presId="urn:microsoft.com/office/officeart/2005/8/layout/chart3"/>
    <dgm:cxn modelId="{8B263A9B-D562-5F48-A9DA-348F7386FC13}" type="presParOf" srcId="{54715112-C0FC-B946-BB86-08579FEDCA07}" destId="{0B289B2D-09BA-B341-A2AA-DBF5E846BF39}" srcOrd="6" destOrd="0" presId="urn:microsoft.com/office/officeart/2005/8/layout/chart3"/>
    <dgm:cxn modelId="{4C111346-190B-0346-8779-9F0A9D560E1F}" type="presParOf" srcId="{54715112-C0FC-B946-BB86-08579FEDCA07}" destId="{FDAF6D18-10A2-B947-8271-6D87565BFAD5}" srcOrd="7" destOrd="0" presId="urn:microsoft.com/office/officeart/2005/8/layout/chart3"/>
    <dgm:cxn modelId="{DB260761-D170-BA44-86FA-FE232F56B32D}" type="presParOf" srcId="{54715112-C0FC-B946-BB86-08579FEDCA07}" destId="{E6617FF9-7BC4-094A-8727-BC38CB5D2586}" srcOrd="8" destOrd="0" presId="urn:microsoft.com/office/officeart/2005/8/layout/chart3"/>
    <dgm:cxn modelId="{927451B0-B553-064F-B3F0-9EE8B71C0B89}" type="presParOf" srcId="{54715112-C0FC-B946-BB86-08579FEDCA07}" destId="{51902607-47B6-344B-B247-6DBFF9885595}" srcOrd="9" destOrd="0" presId="urn:microsoft.com/office/officeart/2005/8/layout/chart3"/>
    <dgm:cxn modelId="{C0FA2D14-4B50-BC40-97D2-D391A0BFDC26}" type="presParOf" srcId="{54715112-C0FC-B946-BB86-08579FEDCA07}" destId="{35D85264-B299-9646-B18C-EDE8DEA16FF1}" srcOrd="10" destOrd="0" presId="urn:microsoft.com/office/officeart/2005/8/layout/chart3"/>
    <dgm:cxn modelId="{94AAE934-3471-A346-BDEB-8201DA206492}" type="presParOf" srcId="{54715112-C0FC-B946-BB86-08579FEDCA07}" destId="{DF0BB277-75B1-5D49-B9DE-F206040B2966}" srcOrd="11" destOrd="0" presId="urn:microsoft.com/office/officeart/2005/8/layout/chart3"/>
    <dgm:cxn modelId="{A83D103C-9FDD-4349-8355-1B20A284268C}" type="presParOf" srcId="{54715112-C0FC-B946-BB86-08579FEDCA07}" destId="{38DB74B3-5276-5F40-A1C3-F589BB0FA8C3}" srcOrd="12" destOrd="0" presId="urn:microsoft.com/office/officeart/2005/8/layout/chart3"/>
    <dgm:cxn modelId="{1907EBB0-F129-5C4D-889A-F23EA5AC0113}" type="presParOf" srcId="{54715112-C0FC-B946-BB86-08579FEDCA07}" destId="{14EB3934-AEC9-4543-9A90-5862E8C80CE4}" srcOrd="1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F820A4-A4DA-AC45-B0C8-C832691C1DA5}" type="doc">
      <dgm:prSet loTypeId="urn:microsoft.com/office/officeart/2005/8/layout/chart3" loCatId="" qsTypeId="urn:microsoft.com/office/officeart/2005/8/quickstyle/simple3" qsCatId="simple" csTypeId="urn:microsoft.com/office/officeart/2005/8/colors/colorful3" csCatId="colorful" phldr="1"/>
      <dgm:spPr/>
    </dgm:pt>
    <dgm:pt modelId="{94533223-0CF1-3648-8533-146E0690BDE7}">
      <dgm:prSet phldrT="[Texte]" custT="1"/>
      <dgm:spPr/>
      <dgm:t>
        <a:bodyPr/>
        <a:lstStyle/>
        <a:p>
          <a:r>
            <a:rPr lang="fr-FR" sz="2400" smtClean="0">
              <a:solidFill>
                <a:srgbClr val="376092"/>
              </a:solidFill>
            </a:rPr>
            <a:t>S’éloigner</a:t>
          </a:r>
          <a:endParaRPr lang="fr-FR" sz="2400" dirty="0" smtClean="0">
            <a:solidFill>
              <a:srgbClr val="376092"/>
            </a:solidFill>
          </a:endParaRPr>
        </a:p>
      </dgm:t>
    </dgm:pt>
    <dgm:pt modelId="{D38BAC92-3A8A-5444-9338-A536BA11B019}" type="parTrans" cxnId="{DD8BCEB0-3377-B249-9E9E-337063BBB651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B51BB78C-9DA8-1C4F-9FF1-3609E882F0D5}" type="sibTrans" cxnId="{DD8BCEB0-3377-B249-9E9E-337063BBB651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4CD176DD-BDEC-2843-87AD-8E211D1D3AC2}">
      <dgm:prSet phldrT="[Texte]" custT="1"/>
      <dgm:spPr/>
      <dgm:t>
        <a:bodyPr/>
        <a:lstStyle/>
        <a:p>
          <a:r>
            <a:rPr lang="fr-FR" sz="2400" dirty="0" smtClean="0">
              <a:solidFill>
                <a:srgbClr val="376092"/>
              </a:solidFill>
            </a:rPr>
            <a:t>Le dire à un adulte</a:t>
          </a:r>
          <a:endParaRPr lang="fr-FR" sz="2400" dirty="0">
            <a:solidFill>
              <a:srgbClr val="376092"/>
            </a:solidFill>
          </a:endParaRPr>
        </a:p>
      </dgm:t>
    </dgm:pt>
    <dgm:pt modelId="{B89144A6-BA52-3A4B-9C51-3022F3566308}" type="parTrans" cxnId="{2D0892A7-0E8C-4C43-9E18-6C808A89BB9E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2E3EBBDB-AF5A-BE4E-BBC1-65162C8448F0}" type="sibTrans" cxnId="{2D0892A7-0E8C-4C43-9E18-6C808A89BB9E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856D601F-1692-554C-B44A-6E28DCB87DD0}">
      <dgm:prSet phldrT="[Texte]" custT="1"/>
      <dgm:spPr/>
      <dgm:t>
        <a:bodyPr/>
        <a:lstStyle/>
        <a:p>
          <a:r>
            <a:rPr lang="fr-FR" sz="2400" smtClean="0">
              <a:solidFill>
                <a:srgbClr val="376092"/>
              </a:solidFill>
            </a:rPr>
            <a:t>Faire chacun son tour</a:t>
          </a:r>
          <a:endParaRPr lang="fr-FR" sz="2400" dirty="0">
            <a:solidFill>
              <a:srgbClr val="376092"/>
            </a:solidFill>
          </a:endParaRPr>
        </a:p>
      </dgm:t>
    </dgm:pt>
    <dgm:pt modelId="{62B84906-AB4D-7745-9DCA-0CAE484C8627}" type="parTrans" cxnId="{1C9A5DD2-C9E3-4148-9654-A4838D1311E0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730E752A-2A07-AA46-8F6B-11FF67769B25}" type="sibTrans" cxnId="{1C9A5DD2-C9E3-4148-9654-A4838D1311E0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4113B710-CCF9-584C-A7D6-A656980D6C09}">
      <dgm:prSet phldrT="[Texte]" custT="1"/>
      <dgm:spPr/>
      <dgm:t>
        <a:bodyPr/>
        <a:lstStyle/>
        <a:p>
          <a:r>
            <a:rPr lang="fr-FR" sz="2400" smtClean="0">
              <a:solidFill>
                <a:srgbClr val="376092"/>
              </a:solidFill>
            </a:rPr>
            <a:t>Dire ce qu’on ressent</a:t>
          </a:r>
          <a:endParaRPr lang="fr-FR" sz="2400" dirty="0">
            <a:solidFill>
              <a:srgbClr val="376092"/>
            </a:solidFill>
          </a:endParaRPr>
        </a:p>
      </dgm:t>
    </dgm:pt>
    <dgm:pt modelId="{E47E9737-1225-094B-944C-E03B8DFD5A62}" type="parTrans" cxnId="{F88B3529-EDBA-B442-9EA0-B907F399FB35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01D5420E-DFC3-0246-BEED-A4025B518C56}" type="sibTrans" cxnId="{F88B3529-EDBA-B442-9EA0-B907F399FB35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73D2963F-C967-D045-9121-150CD231477C}">
      <dgm:prSet phldrT="[Texte]" custT="1"/>
      <dgm:spPr/>
      <dgm:t>
        <a:bodyPr/>
        <a:lstStyle/>
        <a:p>
          <a:r>
            <a:rPr lang="fr-FR" sz="2400" smtClean="0">
              <a:solidFill>
                <a:srgbClr val="376092"/>
              </a:solidFill>
            </a:rPr>
            <a:t>Demander d’arrêter</a:t>
          </a:r>
          <a:endParaRPr lang="fr-FR" sz="2400" dirty="0">
            <a:solidFill>
              <a:srgbClr val="376092"/>
            </a:solidFill>
          </a:endParaRPr>
        </a:p>
      </dgm:t>
    </dgm:pt>
    <dgm:pt modelId="{A81EFD3A-E8F9-E044-B1AD-4D7B1A2E393F}" type="parTrans" cxnId="{0649051F-971D-244C-ACDD-0677DAC9A1A3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E72B93CC-1C6C-9647-B2BC-02CCB9DD3770}" type="sibTrans" cxnId="{0649051F-971D-244C-ACDD-0677DAC9A1A3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4E62E31B-36F0-F249-80D1-B62E4281059D}">
      <dgm:prSet phldrT="[Texte]" custT="1"/>
      <dgm:spPr/>
      <dgm:t>
        <a:bodyPr/>
        <a:lstStyle/>
        <a:p>
          <a:r>
            <a:rPr lang="fr-FR" sz="2400" smtClean="0">
              <a:solidFill>
                <a:srgbClr val="376092"/>
              </a:solidFill>
            </a:rPr>
            <a:t>Partager</a:t>
          </a:r>
          <a:endParaRPr lang="fr-FR" sz="2400" dirty="0">
            <a:solidFill>
              <a:srgbClr val="376092"/>
            </a:solidFill>
          </a:endParaRPr>
        </a:p>
      </dgm:t>
    </dgm:pt>
    <dgm:pt modelId="{48A370DF-FCBB-0F4A-9B69-659417499344}" type="parTrans" cxnId="{BF0461B9-D51B-DA43-B76F-4BD4D98A230F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1C40F2EC-41DD-E84E-B603-A8E66E0F7D6C}" type="sibTrans" cxnId="{BF0461B9-D51B-DA43-B76F-4BD4D98A230F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C2F1005D-1C40-D842-982A-8167A3826074}">
      <dgm:prSet phldrT="[Texte]" custT="1"/>
      <dgm:spPr/>
      <dgm:t>
        <a:bodyPr/>
        <a:lstStyle/>
        <a:p>
          <a:r>
            <a:rPr lang="fr-FR" sz="2400" smtClean="0">
              <a:solidFill>
                <a:srgbClr val="376092"/>
              </a:solidFill>
            </a:rPr>
            <a:t>Discuter</a:t>
          </a:r>
          <a:endParaRPr lang="fr-FR" sz="2400" dirty="0">
            <a:solidFill>
              <a:srgbClr val="376092"/>
            </a:solidFill>
          </a:endParaRPr>
        </a:p>
      </dgm:t>
    </dgm:pt>
    <dgm:pt modelId="{71797043-C2C9-7C45-B22E-84AC837A61F3}" type="parTrans" cxnId="{0EF91623-8C39-AA44-8304-262F94CD62E2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8B891102-A794-144A-840F-9C85735EFBAC}" type="sibTrans" cxnId="{0EF91623-8C39-AA44-8304-262F94CD62E2}">
      <dgm:prSet/>
      <dgm:spPr/>
      <dgm:t>
        <a:bodyPr/>
        <a:lstStyle/>
        <a:p>
          <a:endParaRPr lang="fr-FR" sz="4000">
            <a:solidFill>
              <a:srgbClr val="376092"/>
            </a:solidFill>
          </a:endParaRPr>
        </a:p>
      </dgm:t>
    </dgm:pt>
    <dgm:pt modelId="{54715112-C0FC-B946-BB86-08579FEDCA07}" type="pres">
      <dgm:prSet presAssocID="{81F820A4-A4DA-AC45-B0C8-C832691C1DA5}" presName="compositeShape" presStyleCnt="0">
        <dgm:presLayoutVars>
          <dgm:chMax val="7"/>
          <dgm:dir/>
          <dgm:resizeHandles val="exact"/>
        </dgm:presLayoutVars>
      </dgm:prSet>
      <dgm:spPr/>
    </dgm:pt>
    <dgm:pt modelId="{AB624676-FFBE-2446-BBC1-4A1B8F34CFA7}" type="pres">
      <dgm:prSet presAssocID="{81F820A4-A4DA-AC45-B0C8-C832691C1DA5}" presName="wedge1" presStyleLbl="node1" presStyleIdx="0" presStyleCnt="7" custLinFactNeighborX="-2996" custLinFactNeighborY="5486"/>
      <dgm:spPr/>
      <dgm:t>
        <a:bodyPr/>
        <a:lstStyle/>
        <a:p>
          <a:endParaRPr lang="fr-FR"/>
        </a:p>
      </dgm:t>
    </dgm:pt>
    <dgm:pt modelId="{EDF6EC23-CDDC-CC4B-8C1F-45624FEBAA14}" type="pres">
      <dgm:prSet presAssocID="{81F820A4-A4DA-AC45-B0C8-C832691C1DA5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E615158-7ABE-DE4E-AE8B-AAB3A82ABD96}" type="pres">
      <dgm:prSet presAssocID="{81F820A4-A4DA-AC45-B0C8-C832691C1DA5}" presName="wedge2" presStyleLbl="node1" presStyleIdx="1" presStyleCnt="7"/>
      <dgm:spPr/>
      <dgm:t>
        <a:bodyPr/>
        <a:lstStyle/>
        <a:p>
          <a:endParaRPr lang="fr-FR"/>
        </a:p>
      </dgm:t>
    </dgm:pt>
    <dgm:pt modelId="{E6112F9A-8EE2-664D-A57D-C6CD20CD34F2}" type="pres">
      <dgm:prSet presAssocID="{81F820A4-A4DA-AC45-B0C8-C832691C1DA5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DE5D15D-D54C-BA4D-AFE8-1DD8BCB22D32}" type="pres">
      <dgm:prSet presAssocID="{81F820A4-A4DA-AC45-B0C8-C832691C1DA5}" presName="wedge3" presStyleLbl="node1" presStyleIdx="2" presStyleCnt="7"/>
      <dgm:spPr/>
      <dgm:t>
        <a:bodyPr/>
        <a:lstStyle/>
        <a:p>
          <a:endParaRPr lang="fr-FR"/>
        </a:p>
      </dgm:t>
    </dgm:pt>
    <dgm:pt modelId="{1FC6E161-B683-1842-A312-2952D4D75D99}" type="pres">
      <dgm:prSet presAssocID="{81F820A4-A4DA-AC45-B0C8-C832691C1DA5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289B2D-09BA-B341-A2AA-DBF5E846BF39}" type="pres">
      <dgm:prSet presAssocID="{81F820A4-A4DA-AC45-B0C8-C832691C1DA5}" presName="wedge4" presStyleLbl="node1" presStyleIdx="3" presStyleCnt="7"/>
      <dgm:spPr/>
      <dgm:t>
        <a:bodyPr/>
        <a:lstStyle/>
        <a:p>
          <a:endParaRPr lang="fr-FR"/>
        </a:p>
      </dgm:t>
    </dgm:pt>
    <dgm:pt modelId="{FDAF6D18-10A2-B947-8271-6D87565BFAD5}" type="pres">
      <dgm:prSet presAssocID="{81F820A4-A4DA-AC45-B0C8-C832691C1DA5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617FF9-7BC4-094A-8727-BC38CB5D2586}" type="pres">
      <dgm:prSet presAssocID="{81F820A4-A4DA-AC45-B0C8-C832691C1DA5}" presName="wedge5" presStyleLbl="node1" presStyleIdx="4" presStyleCnt="7"/>
      <dgm:spPr/>
      <dgm:t>
        <a:bodyPr/>
        <a:lstStyle/>
        <a:p>
          <a:endParaRPr lang="fr-FR"/>
        </a:p>
      </dgm:t>
    </dgm:pt>
    <dgm:pt modelId="{51902607-47B6-344B-B247-6DBFF9885595}" type="pres">
      <dgm:prSet presAssocID="{81F820A4-A4DA-AC45-B0C8-C832691C1DA5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5D85264-B299-9646-B18C-EDE8DEA16FF1}" type="pres">
      <dgm:prSet presAssocID="{81F820A4-A4DA-AC45-B0C8-C832691C1DA5}" presName="wedge6" presStyleLbl="node1" presStyleIdx="5" presStyleCnt="7"/>
      <dgm:spPr/>
      <dgm:t>
        <a:bodyPr/>
        <a:lstStyle/>
        <a:p>
          <a:endParaRPr lang="fr-FR"/>
        </a:p>
      </dgm:t>
    </dgm:pt>
    <dgm:pt modelId="{DF0BB277-75B1-5D49-B9DE-F206040B2966}" type="pres">
      <dgm:prSet presAssocID="{81F820A4-A4DA-AC45-B0C8-C832691C1DA5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8DB74B3-5276-5F40-A1C3-F589BB0FA8C3}" type="pres">
      <dgm:prSet presAssocID="{81F820A4-A4DA-AC45-B0C8-C832691C1DA5}" presName="wedge7" presStyleLbl="node1" presStyleIdx="6" presStyleCnt="7"/>
      <dgm:spPr/>
      <dgm:t>
        <a:bodyPr/>
        <a:lstStyle/>
        <a:p>
          <a:endParaRPr lang="fr-FR"/>
        </a:p>
      </dgm:t>
    </dgm:pt>
    <dgm:pt modelId="{14EB3934-AEC9-4543-9A90-5862E8C80CE4}" type="pres">
      <dgm:prSet presAssocID="{81F820A4-A4DA-AC45-B0C8-C832691C1DA5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024AD1B-84EF-394C-B546-5BD188B979D7}" type="presOf" srcId="{73D2963F-C967-D045-9121-150CD231477C}" destId="{FDAF6D18-10A2-B947-8271-6D87565BFAD5}" srcOrd="1" destOrd="0" presId="urn:microsoft.com/office/officeart/2005/8/layout/chart3"/>
    <dgm:cxn modelId="{13262E36-9929-8B49-B171-5252556299D2}" type="presOf" srcId="{C2F1005D-1C40-D842-982A-8167A3826074}" destId="{14EB3934-AEC9-4543-9A90-5862E8C80CE4}" srcOrd="1" destOrd="0" presId="urn:microsoft.com/office/officeart/2005/8/layout/chart3"/>
    <dgm:cxn modelId="{0649051F-971D-244C-ACDD-0677DAC9A1A3}" srcId="{81F820A4-A4DA-AC45-B0C8-C832691C1DA5}" destId="{73D2963F-C967-D045-9121-150CD231477C}" srcOrd="3" destOrd="0" parTransId="{A81EFD3A-E8F9-E044-B1AD-4D7B1A2E393F}" sibTransId="{E72B93CC-1C6C-9647-B2BC-02CCB9DD3770}"/>
    <dgm:cxn modelId="{D391D6D2-0E95-114E-A547-E94763FD55B9}" type="presOf" srcId="{4CD176DD-BDEC-2843-87AD-8E211D1D3AC2}" destId="{5E615158-7ABE-DE4E-AE8B-AAB3A82ABD96}" srcOrd="0" destOrd="0" presId="urn:microsoft.com/office/officeart/2005/8/layout/chart3"/>
    <dgm:cxn modelId="{1E61F303-FFA3-4248-83E8-BFD3665E7AC9}" type="presOf" srcId="{4CD176DD-BDEC-2843-87AD-8E211D1D3AC2}" destId="{E6112F9A-8EE2-664D-A57D-C6CD20CD34F2}" srcOrd="1" destOrd="0" presId="urn:microsoft.com/office/officeart/2005/8/layout/chart3"/>
    <dgm:cxn modelId="{C724CB64-755D-644E-8BA5-DF38F25218B6}" type="presOf" srcId="{C2F1005D-1C40-D842-982A-8167A3826074}" destId="{38DB74B3-5276-5F40-A1C3-F589BB0FA8C3}" srcOrd="0" destOrd="0" presId="urn:microsoft.com/office/officeart/2005/8/layout/chart3"/>
    <dgm:cxn modelId="{035A7C5F-044C-F948-8EA9-EA31D41DD659}" type="presOf" srcId="{4113B710-CCF9-584C-A7D6-A656980D6C09}" destId="{DDE5D15D-D54C-BA4D-AFE8-1DD8BCB22D32}" srcOrd="0" destOrd="0" presId="urn:microsoft.com/office/officeart/2005/8/layout/chart3"/>
    <dgm:cxn modelId="{1F3ACDDE-DAC8-A34F-945C-C6302E5239DD}" type="presOf" srcId="{94533223-0CF1-3648-8533-146E0690BDE7}" destId="{AB624676-FFBE-2446-BBC1-4A1B8F34CFA7}" srcOrd="0" destOrd="0" presId="urn:microsoft.com/office/officeart/2005/8/layout/chart3"/>
    <dgm:cxn modelId="{F88B3529-EDBA-B442-9EA0-B907F399FB35}" srcId="{81F820A4-A4DA-AC45-B0C8-C832691C1DA5}" destId="{4113B710-CCF9-584C-A7D6-A656980D6C09}" srcOrd="2" destOrd="0" parTransId="{E47E9737-1225-094B-944C-E03B8DFD5A62}" sibTransId="{01D5420E-DFC3-0246-BEED-A4025B518C56}"/>
    <dgm:cxn modelId="{DD8BCEB0-3377-B249-9E9E-337063BBB651}" srcId="{81F820A4-A4DA-AC45-B0C8-C832691C1DA5}" destId="{94533223-0CF1-3648-8533-146E0690BDE7}" srcOrd="0" destOrd="0" parTransId="{D38BAC92-3A8A-5444-9338-A536BA11B019}" sibTransId="{B51BB78C-9DA8-1C4F-9FF1-3609E882F0D5}"/>
    <dgm:cxn modelId="{0EF91623-8C39-AA44-8304-262F94CD62E2}" srcId="{81F820A4-A4DA-AC45-B0C8-C832691C1DA5}" destId="{C2F1005D-1C40-D842-982A-8167A3826074}" srcOrd="6" destOrd="0" parTransId="{71797043-C2C9-7C45-B22E-84AC837A61F3}" sibTransId="{8B891102-A794-144A-840F-9C85735EFBAC}"/>
    <dgm:cxn modelId="{9DD3EB7B-D05C-FA4E-9806-2AF420C76746}" type="presOf" srcId="{94533223-0CF1-3648-8533-146E0690BDE7}" destId="{EDF6EC23-CDDC-CC4B-8C1F-45624FEBAA14}" srcOrd="1" destOrd="0" presId="urn:microsoft.com/office/officeart/2005/8/layout/chart3"/>
    <dgm:cxn modelId="{CB26C520-11FE-7342-B564-99A71D869BD1}" type="presOf" srcId="{856D601F-1692-554C-B44A-6E28DCB87DD0}" destId="{E6617FF9-7BC4-094A-8727-BC38CB5D2586}" srcOrd="0" destOrd="0" presId="urn:microsoft.com/office/officeart/2005/8/layout/chart3"/>
    <dgm:cxn modelId="{6C88AC24-CE1F-7A40-A179-68B53E3FA710}" type="presOf" srcId="{4E62E31B-36F0-F249-80D1-B62E4281059D}" destId="{35D85264-B299-9646-B18C-EDE8DEA16FF1}" srcOrd="0" destOrd="0" presId="urn:microsoft.com/office/officeart/2005/8/layout/chart3"/>
    <dgm:cxn modelId="{B05B3DC3-6134-5A4B-BC81-22A4D4165D9D}" type="presOf" srcId="{856D601F-1692-554C-B44A-6E28DCB87DD0}" destId="{51902607-47B6-344B-B247-6DBFF9885595}" srcOrd="1" destOrd="0" presId="urn:microsoft.com/office/officeart/2005/8/layout/chart3"/>
    <dgm:cxn modelId="{2D0892A7-0E8C-4C43-9E18-6C808A89BB9E}" srcId="{81F820A4-A4DA-AC45-B0C8-C832691C1DA5}" destId="{4CD176DD-BDEC-2843-87AD-8E211D1D3AC2}" srcOrd="1" destOrd="0" parTransId="{B89144A6-BA52-3A4B-9C51-3022F3566308}" sibTransId="{2E3EBBDB-AF5A-BE4E-BBC1-65162C8448F0}"/>
    <dgm:cxn modelId="{61AA0CE3-BE78-124B-B26D-A518E68F8985}" type="presOf" srcId="{4113B710-CCF9-584C-A7D6-A656980D6C09}" destId="{1FC6E161-B683-1842-A312-2952D4D75D99}" srcOrd="1" destOrd="0" presId="urn:microsoft.com/office/officeart/2005/8/layout/chart3"/>
    <dgm:cxn modelId="{5225BC2D-7B0E-2A44-BE85-0F16EF7AADF2}" type="presOf" srcId="{73D2963F-C967-D045-9121-150CD231477C}" destId="{0B289B2D-09BA-B341-A2AA-DBF5E846BF39}" srcOrd="0" destOrd="0" presId="urn:microsoft.com/office/officeart/2005/8/layout/chart3"/>
    <dgm:cxn modelId="{4CE3FDE4-80A5-5F4F-9A10-0E2088EC1841}" type="presOf" srcId="{81F820A4-A4DA-AC45-B0C8-C832691C1DA5}" destId="{54715112-C0FC-B946-BB86-08579FEDCA07}" srcOrd="0" destOrd="0" presId="urn:microsoft.com/office/officeart/2005/8/layout/chart3"/>
    <dgm:cxn modelId="{0B1F9A7D-FC15-604B-9138-190B952A4E23}" type="presOf" srcId="{4E62E31B-36F0-F249-80D1-B62E4281059D}" destId="{DF0BB277-75B1-5D49-B9DE-F206040B2966}" srcOrd="1" destOrd="0" presId="urn:microsoft.com/office/officeart/2005/8/layout/chart3"/>
    <dgm:cxn modelId="{BF0461B9-D51B-DA43-B76F-4BD4D98A230F}" srcId="{81F820A4-A4DA-AC45-B0C8-C832691C1DA5}" destId="{4E62E31B-36F0-F249-80D1-B62E4281059D}" srcOrd="5" destOrd="0" parTransId="{48A370DF-FCBB-0F4A-9B69-659417499344}" sibTransId="{1C40F2EC-41DD-E84E-B603-A8E66E0F7D6C}"/>
    <dgm:cxn modelId="{1C9A5DD2-C9E3-4148-9654-A4838D1311E0}" srcId="{81F820A4-A4DA-AC45-B0C8-C832691C1DA5}" destId="{856D601F-1692-554C-B44A-6E28DCB87DD0}" srcOrd="4" destOrd="0" parTransId="{62B84906-AB4D-7745-9DCA-0CAE484C8627}" sibTransId="{730E752A-2A07-AA46-8F6B-11FF67769B25}"/>
    <dgm:cxn modelId="{F6839098-E616-3C4E-B890-E28A5B30B00E}" type="presParOf" srcId="{54715112-C0FC-B946-BB86-08579FEDCA07}" destId="{AB624676-FFBE-2446-BBC1-4A1B8F34CFA7}" srcOrd="0" destOrd="0" presId="urn:microsoft.com/office/officeart/2005/8/layout/chart3"/>
    <dgm:cxn modelId="{065E6C0E-7DB8-7740-9FD0-1B0337032FC7}" type="presParOf" srcId="{54715112-C0FC-B946-BB86-08579FEDCA07}" destId="{EDF6EC23-CDDC-CC4B-8C1F-45624FEBAA14}" srcOrd="1" destOrd="0" presId="urn:microsoft.com/office/officeart/2005/8/layout/chart3"/>
    <dgm:cxn modelId="{FFFA0EA5-9B5F-3A44-99A8-EC446999202B}" type="presParOf" srcId="{54715112-C0FC-B946-BB86-08579FEDCA07}" destId="{5E615158-7ABE-DE4E-AE8B-AAB3A82ABD96}" srcOrd="2" destOrd="0" presId="urn:microsoft.com/office/officeart/2005/8/layout/chart3"/>
    <dgm:cxn modelId="{38AEE923-C272-BB44-BC6A-775D8B066705}" type="presParOf" srcId="{54715112-C0FC-B946-BB86-08579FEDCA07}" destId="{E6112F9A-8EE2-664D-A57D-C6CD20CD34F2}" srcOrd="3" destOrd="0" presId="urn:microsoft.com/office/officeart/2005/8/layout/chart3"/>
    <dgm:cxn modelId="{539D83E2-CDC9-6646-BB30-47B11D6D5190}" type="presParOf" srcId="{54715112-C0FC-B946-BB86-08579FEDCA07}" destId="{DDE5D15D-D54C-BA4D-AFE8-1DD8BCB22D32}" srcOrd="4" destOrd="0" presId="urn:microsoft.com/office/officeart/2005/8/layout/chart3"/>
    <dgm:cxn modelId="{CF30BE12-2FB6-9D46-8B38-0A2937962366}" type="presParOf" srcId="{54715112-C0FC-B946-BB86-08579FEDCA07}" destId="{1FC6E161-B683-1842-A312-2952D4D75D99}" srcOrd="5" destOrd="0" presId="urn:microsoft.com/office/officeart/2005/8/layout/chart3"/>
    <dgm:cxn modelId="{6072CEA6-F100-2A4C-AA70-C0B296F52E7C}" type="presParOf" srcId="{54715112-C0FC-B946-BB86-08579FEDCA07}" destId="{0B289B2D-09BA-B341-A2AA-DBF5E846BF39}" srcOrd="6" destOrd="0" presId="urn:microsoft.com/office/officeart/2005/8/layout/chart3"/>
    <dgm:cxn modelId="{F0FB37F7-C0DB-0E4D-9466-B11271B4F809}" type="presParOf" srcId="{54715112-C0FC-B946-BB86-08579FEDCA07}" destId="{FDAF6D18-10A2-B947-8271-6D87565BFAD5}" srcOrd="7" destOrd="0" presId="urn:microsoft.com/office/officeart/2005/8/layout/chart3"/>
    <dgm:cxn modelId="{54418085-2B39-BA44-A2B7-B662C29BA1AD}" type="presParOf" srcId="{54715112-C0FC-B946-BB86-08579FEDCA07}" destId="{E6617FF9-7BC4-094A-8727-BC38CB5D2586}" srcOrd="8" destOrd="0" presId="urn:microsoft.com/office/officeart/2005/8/layout/chart3"/>
    <dgm:cxn modelId="{ED4528A3-F8C4-5C4C-8AFF-8C79A903EBCC}" type="presParOf" srcId="{54715112-C0FC-B946-BB86-08579FEDCA07}" destId="{51902607-47B6-344B-B247-6DBFF9885595}" srcOrd="9" destOrd="0" presId="urn:microsoft.com/office/officeart/2005/8/layout/chart3"/>
    <dgm:cxn modelId="{7874B7E1-8C8F-D049-B9D8-0D3D6F540B7F}" type="presParOf" srcId="{54715112-C0FC-B946-BB86-08579FEDCA07}" destId="{35D85264-B299-9646-B18C-EDE8DEA16FF1}" srcOrd="10" destOrd="0" presId="urn:microsoft.com/office/officeart/2005/8/layout/chart3"/>
    <dgm:cxn modelId="{A6CE584C-1E9E-544D-8DAE-AA00650E4526}" type="presParOf" srcId="{54715112-C0FC-B946-BB86-08579FEDCA07}" destId="{DF0BB277-75B1-5D49-B9DE-F206040B2966}" srcOrd="11" destOrd="0" presId="urn:microsoft.com/office/officeart/2005/8/layout/chart3"/>
    <dgm:cxn modelId="{F89488C0-A7DA-544A-A53B-E2087BE9B45C}" type="presParOf" srcId="{54715112-C0FC-B946-BB86-08579FEDCA07}" destId="{38DB74B3-5276-5F40-A1C3-F589BB0FA8C3}" srcOrd="12" destOrd="0" presId="urn:microsoft.com/office/officeart/2005/8/layout/chart3"/>
    <dgm:cxn modelId="{D2BA748D-C517-244A-A015-AB8C373C3B0E}" type="presParOf" srcId="{54715112-C0FC-B946-BB86-08579FEDCA07}" destId="{14EB3934-AEC9-4543-9A90-5862E8C80CE4}" srcOrd="1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624676-FFBE-2446-BBC1-4A1B8F34CFA7}">
      <dsp:nvSpPr>
        <dsp:cNvPr id="0" name=""/>
        <dsp:cNvSpPr/>
      </dsp:nvSpPr>
      <dsp:spPr>
        <a:xfrm>
          <a:off x="1251291" y="628901"/>
          <a:ext cx="5100068" cy="5100068"/>
        </a:xfrm>
        <a:prstGeom prst="pie">
          <a:avLst>
            <a:gd name="adj1" fmla="val 16200000"/>
            <a:gd name="adj2" fmla="val 19285716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>
              <a:solidFill>
                <a:srgbClr val="376092"/>
              </a:solidFill>
            </a:rPr>
            <a:t>S’éloigner</a:t>
          </a:r>
          <a:endParaRPr lang="fr-FR" sz="2400" kern="1200" dirty="0" smtClean="0">
            <a:solidFill>
              <a:srgbClr val="376092"/>
            </a:solidFill>
          </a:endParaRPr>
        </a:p>
      </dsp:txBody>
      <dsp:txXfrm>
        <a:off x="3851718" y="1114622"/>
        <a:ext cx="1396447" cy="880368"/>
      </dsp:txXfrm>
    </dsp:sp>
    <dsp:sp modelId="{5E615158-7ABE-DE4E-AE8B-AAB3A82ABD96}">
      <dsp:nvSpPr>
        <dsp:cNvPr id="0" name=""/>
        <dsp:cNvSpPr/>
      </dsp:nvSpPr>
      <dsp:spPr>
        <a:xfrm>
          <a:off x="1272337" y="622329"/>
          <a:ext cx="5100068" cy="5100068"/>
        </a:xfrm>
        <a:prstGeom prst="pie">
          <a:avLst>
            <a:gd name="adj1" fmla="val 19285716"/>
            <a:gd name="adj2" fmla="val 771428"/>
          </a:avLst>
        </a:prstGeom>
        <a:gradFill rotWithShape="0">
          <a:gsLst>
            <a:gs pos="0">
              <a:schemeClr val="accent3">
                <a:hueOff val="1875044"/>
                <a:satOff val="-2813"/>
                <a:lumOff val="-458"/>
                <a:alphaOff val="0"/>
                <a:tint val="50000"/>
                <a:satMod val="300000"/>
              </a:schemeClr>
            </a:gs>
            <a:gs pos="35000">
              <a:schemeClr val="accent3">
                <a:hueOff val="1875044"/>
                <a:satOff val="-2813"/>
                <a:lumOff val="-458"/>
                <a:alphaOff val="0"/>
                <a:tint val="37000"/>
                <a:satMod val="300000"/>
              </a:schemeClr>
            </a:gs>
            <a:gs pos="100000">
              <a:schemeClr val="accent3">
                <a:hueOff val="1875044"/>
                <a:satOff val="-2813"/>
                <a:lumOff val="-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rgbClr val="376092"/>
              </a:solidFill>
            </a:rPr>
            <a:t>Le dire à un adulte</a:t>
          </a:r>
          <a:endParaRPr lang="fr-FR" sz="2400" kern="1200" dirty="0">
            <a:solidFill>
              <a:srgbClr val="376092"/>
            </a:solidFill>
          </a:endParaRPr>
        </a:p>
      </dsp:txBody>
      <dsp:txXfrm>
        <a:off x="4763455" y="2443782"/>
        <a:ext cx="1481448" cy="941084"/>
      </dsp:txXfrm>
    </dsp:sp>
    <dsp:sp modelId="{DDE5D15D-D54C-BA4D-AFE8-1DD8BCB22D32}">
      <dsp:nvSpPr>
        <dsp:cNvPr id="0" name=""/>
        <dsp:cNvSpPr/>
      </dsp:nvSpPr>
      <dsp:spPr>
        <a:xfrm>
          <a:off x="1272337" y="622329"/>
          <a:ext cx="5100068" cy="5100068"/>
        </a:xfrm>
        <a:prstGeom prst="pie">
          <a:avLst>
            <a:gd name="adj1" fmla="val 771428"/>
            <a:gd name="adj2" fmla="val 3857143"/>
          </a:avLst>
        </a:prstGeom>
        <a:gradFill rotWithShape="0">
          <a:gsLst>
            <a:gs pos="0">
              <a:schemeClr val="accent3">
                <a:hueOff val="3750089"/>
                <a:satOff val="-5627"/>
                <a:lumOff val="-915"/>
                <a:alphaOff val="0"/>
                <a:tint val="50000"/>
                <a:satMod val="300000"/>
              </a:schemeClr>
            </a:gs>
            <a:gs pos="35000">
              <a:schemeClr val="accent3">
                <a:hueOff val="3750089"/>
                <a:satOff val="-5627"/>
                <a:lumOff val="-915"/>
                <a:alphaOff val="0"/>
                <a:tint val="37000"/>
                <a:satMod val="300000"/>
              </a:schemeClr>
            </a:gs>
            <a:gs pos="100000">
              <a:schemeClr val="accent3">
                <a:hueOff val="3750089"/>
                <a:satOff val="-5627"/>
                <a:lumOff val="-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>
              <a:solidFill>
                <a:srgbClr val="376092"/>
              </a:solidFill>
            </a:rPr>
            <a:t>Dire ce qu’on ressent</a:t>
          </a:r>
          <a:endParaRPr lang="fr-FR" sz="2400" kern="1200" dirty="0">
            <a:solidFill>
              <a:srgbClr val="376092"/>
            </a:solidFill>
          </a:endParaRPr>
        </a:p>
      </dsp:txBody>
      <dsp:txXfrm>
        <a:off x="4550952" y="3658084"/>
        <a:ext cx="1335732" cy="971441"/>
      </dsp:txXfrm>
    </dsp:sp>
    <dsp:sp modelId="{0B289B2D-09BA-B341-A2AA-DBF5E846BF39}">
      <dsp:nvSpPr>
        <dsp:cNvPr id="0" name=""/>
        <dsp:cNvSpPr/>
      </dsp:nvSpPr>
      <dsp:spPr>
        <a:xfrm>
          <a:off x="1272337" y="622329"/>
          <a:ext cx="5100068" cy="5100068"/>
        </a:xfrm>
        <a:prstGeom prst="pie">
          <a:avLst>
            <a:gd name="adj1" fmla="val 3857226"/>
            <a:gd name="adj2" fmla="val 6942858"/>
          </a:avLst>
        </a:prstGeom>
        <a:gradFill rotWithShape="0">
          <a:gsLst>
            <a:gs pos="0">
              <a:schemeClr val="accent3">
                <a:hueOff val="5625133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3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3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>
              <a:solidFill>
                <a:srgbClr val="376092"/>
              </a:solidFill>
            </a:rPr>
            <a:t>Demander d’arrêter</a:t>
          </a:r>
          <a:endParaRPr lang="fr-FR" sz="2400" kern="1200" dirty="0">
            <a:solidFill>
              <a:srgbClr val="376092"/>
            </a:solidFill>
          </a:endParaRPr>
        </a:p>
      </dsp:txBody>
      <dsp:txXfrm>
        <a:off x="3139326" y="4629526"/>
        <a:ext cx="1366089" cy="971441"/>
      </dsp:txXfrm>
    </dsp:sp>
    <dsp:sp modelId="{E6617FF9-7BC4-094A-8727-BC38CB5D2586}">
      <dsp:nvSpPr>
        <dsp:cNvPr id="0" name=""/>
        <dsp:cNvSpPr/>
      </dsp:nvSpPr>
      <dsp:spPr>
        <a:xfrm>
          <a:off x="1272337" y="622329"/>
          <a:ext cx="5100068" cy="5100068"/>
        </a:xfrm>
        <a:prstGeom prst="pie">
          <a:avLst>
            <a:gd name="adj1" fmla="val 6942858"/>
            <a:gd name="adj2" fmla="val 10028574"/>
          </a:avLst>
        </a:prstGeom>
        <a:gradFill rotWithShape="0">
          <a:gsLst>
            <a:gs pos="0">
              <a:schemeClr val="accent3">
                <a:hueOff val="7500177"/>
                <a:satOff val="-11253"/>
                <a:lumOff val="-1830"/>
                <a:alphaOff val="0"/>
                <a:tint val="50000"/>
                <a:satMod val="300000"/>
              </a:schemeClr>
            </a:gs>
            <a:gs pos="35000">
              <a:schemeClr val="accent3">
                <a:hueOff val="7500177"/>
                <a:satOff val="-11253"/>
                <a:lumOff val="-1830"/>
                <a:alphaOff val="0"/>
                <a:tint val="37000"/>
                <a:satMod val="300000"/>
              </a:schemeClr>
            </a:gs>
            <a:gs pos="100000">
              <a:schemeClr val="accent3">
                <a:hueOff val="7500177"/>
                <a:satOff val="-11253"/>
                <a:lumOff val="-18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>
              <a:solidFill>
                <a:srgbClr val="376092"/>
              </a:solidFill>
            </a:rPr>
            <a:t>Faire chacun son tour</a:t>
          </a:r>
          <a:endParaRPr lang="fr-FR" sz="2400" kern="1200" dirty="0">
            <a:solidFill>
              <a:srgbClr val="376092"/>
            </a:solidFill>
          </a:endParaRPr>
        </a:p>
      </dsp:txBody>
      <dsp:txXfrm>
        <a:off x="1758058" y="3658084"/>
        <a:ext cx="1335732" cy="971441"/>
      </dsp:txXfrm>
    </dsp:sp>
    <dsp:sp modelId="{35D85264-B299-9646-B18C-EDE8DEA16FF1}">
      <dsp:nvSpPr>
        <dsp:cNvPr id="0" name=""/>
        <dsp:cNvSpPr/>
      </dsp:nvSpPr>
      <dsp:spPr>
        <a:xfrm>
          <a:off x="1272337" y="622329"/>
          <a:ext cx="5100068" cy="5100068"/>
        </a:xfrm>
        <a:prstGeom prst="pie">
          <a:avLst>
            <a:gd name="adj1" fmla="val 10028574"/>
            <a:gd name="adj2" fmla="val 13114284"/>
          </a:avLst>
        </a:prstGeom>
        <a:gradFill rotWithShape="0">
          <a:gsLst>
            <a:gs pos="0">
              <a:schemeClr val="accent3">
                <a:hueOff val="9375221"/>
                <a:satOff val="-14067"/>
                <a:lumOff val="-2288"/>
                <a:alphaOff val="0"/>
                <a:tint val="50000"/>
                <a:satMod val="300000"/>
              </a:schemeClr>
            </a:gs>
            <a:gs pos="35000">
              <a:schemeClr val="accent3">
                <a:hueOff val="9375221"/>
                <a:satOff val="-14067"/>
                <a:lumOff val="-2288"/>
                <a:alphaOff val="0"/>
                <a:tint val="37000"/>
                <a:satMod val="300000"/>
              </a:schemeClr>
            </a:gs>
            <a:gs pos="100000">
              <a:schemeClr val="accent3">
                <a:hueOff val="9375221"/>
                <a:satOff val="-14067"/>
                <a:lumOff val="-228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>
              <a:solidFill>
                <a:srgbClr val="376092"/>
              </a:solidFill>
            </a:rPr>
            <a:t>Partager</a:t>
          </a:r>
          <a:endParaRPr lang="fr-FR" sz="2400" kern="1200" dirty="0">
            <a:solidFill>
              <a:srgbClr val="376092"/>
            </a:solidFill>
          </a:endParaRPr>
        </a:p>
      </dsp:txBody>
      <dsp:txXfrm>
        <a:off x="1399839" y="2443782"/>
        <a:ext cx="1481448" cy="941084"/>
      </dsp:txXfrm>
    </dsp:sp>
    <dsp:sp modelId="{38DB74B3-5276-5F40-A1C3-F589BB0FA8C3}">
      <dsp:nvSpPr>
        <dsp:cNvPr id="0" name=""/>
        <dsp:cNvSpPr/>
      </dsp:nvSpPr>
      <dsp:spPr>
        <a:xfrm>
          <a:off x="1272337" y="622329"/>
          <a:ext cx="5100068" cy="5100068"/>
        </a:xfrm>
        <a:prstGeom prst="pie">
          <a:avLst>
            <a:gd name="adj1" fmla="val 13114284"/>
            <a:gd name="adj2" fmla="val 16200000"/>
          </a:avLst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6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>
              <a:solidFill>
                <a:srgbClr val="376092"/>
              </a:solidFill>
            </a:rPr>
            <a:t>Discuter</a:t>
          </a:r>
          <a:endParaRPr lang="fr-FR" sz="2400" kern="1200" dirty="0">
            <a:solidFill>
              <a:srgbClr val="376092"/>
            </a:solidFill>
          </a:endParaRPr>
        </a:p>
      </dsp:txBody>
      <dsp:txXfrm>
        <a:off x="2377352" y="1108050"/>
        <a:ext cx="1396447" cy="8803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624676-FFBE-2446-BBC1-4A1B8F34CFA7}">
      <dsp:nvSpPr>
        <dsp:cNvPr id="0" name=""/>
        <dsp:cNvSpPr/>
      </dsp:nvSpPr>
      <dsp:spPr>
        <a:xfrm>
          <a:off x="1251291" y="628901"/>
          <a:ext cx="5100068" cy="5100068"/>
        </a:xfrm>
        <a:prstGeom prst="pie">
          <a:avLst>
            <a:gd name="adj1" fmla="val 16200000"/>
            <a:gd name="adj2" fmla="val 19285716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>
              <a:solidFill>
                <a:srgbClr val="376092"/>
              </a:solidFill>
            </a:rPr>
            <a:t>S’éloigner</a:t>
          </a:r>
          <a:endParaRPr lang="fr-FR" sz="2400" kern="1200" dirty="0" smtClean="0">
            <a:solidFill>
              <a:srgbClr val="376092"/>
            </a:solidFill>
          </a:endParaRPr>
        </a:p>
      </dsp:txBody>
      <dsp:txXfrm>
        <a:off x="3851718" y="1114622"/>
        <a:ext cx="1396447" cy="880368"/>
      </dsp:txXfrm>
    </dsp:sp>
    <dsp:sp modelId="{5E615158-7ABE-DE4E-AE8B-AAB3A82ABD96}">
      <dsp:nvSpPr>
        <dsp:cNvPr id="0" name=""/>
        <dsp:cNvSpPr/>
      </dsp:nvSpPr>
      <dsp:spPr>
        <a:xfrm>
          <a:off x="1272337" y="622329"/>
          <a:ext cx="5100068" cy="5100068"/>
        </a:xfrm>
        <a:prstGeom prst="pie">
          <a:avLst>
            <a:gd name="adj1" fmla="val 19285716"/>
            <a:gd name="adj2" fmla="val 771428"/>
          </a:avLst>
        </a:prstGeom>
        <a:gradFill rotWithShape="0">
          <a:gsLst>
            <a:gs pos="0">
              <a:schemeClr val="accent3">
                <a:hueOff val="1875044"/>
                <a:satOff val="-2813"/>
                <a:lumOff val="-458"/>
                <a:alphaOff val="0"/>
                <a:tint val="50000"/>
                <a:satMod val="300000"/>
              </a:schemeClr>
            </a:gs>
            <a:gs pos="35000">
              <a:schemeClr val="accent3">
                <a:hueOff val="1875044"/>
                <a:satOff val="-2813"/>
                <a:lumOff val="-458"/>
                <a:alphaOff val="0"/>
                <a:tint val="37000"/>
                <a:satMod val="300000"/>
              </a:schemeClr>
            </a:gs>
            <a:gs pos="100000">
              <a:schemeClr val="accent3">
                <a:hueOff val="1875044"/>
                <a:satOff val="-2813"/>
                <a:lumOff val="-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rgbClr val="376092"/>
              </a:solidFill>
            </a:rPr>
            <a:t>Le dire à un adulte</a:t>
          </a:r>
          <a:endParaRPr lang="fr-FR" sz="2400" kern="1200" dirty="0">
            <a:solidFill>
              <a:srgbClr val="376092"/>
            </a:solidFill>
          </a:endParaRPr>
        </a:p>
      </dsp:txBody>
      <dsp:txXfrm>
        <a:off x="4763455" y="2443782"/>
        <a:ext cx="1481448" cy="941084"/>
      </dsp:txXfrm>
    </dsp:sp>
    <dsp:sp modelId="{DDE5D15D-D54C-BA4D-AFE8-1DD8BCB22D32}">
      <dsp:nvSpPr>
        <dsp:cNvPr id="0" name=""/>
        <dsp:cNvSpPr/>
      </dsp:nvSpPr>
      <dsp:spPr>
        <a:xfrm>
          <a:off x="1272337" y="622329"/>
          <a:ext cx="5100068" cy="5100068"/>
        </a:xfrm>
        <a:prstGeom prst="pie">
          <a:avLst>
            <a:gd name="adj1" fmla="val 771428"/>
            <a:gd name="adj2" fmla="val 3857143"/>
          </a:avLst>
        </a:prstGeom>
        <a:gradFill rotWithShape="0">
          <a:gsLst>
            <a:gs pos="0">
              <a:schemeClr val="accent3">
                <a:hueOff val="3750089"/>
                <a:satOff val="-5627"/>
                <a:lumOff val="-915"/>
                <a:alphaOff val="0"/>
                <a:tint val="50000"/>
                <a:satMod val="300000"/>
              </a:schemeClr>
            </a:gs>
            <a:gs pos="35000">
              <a:schemeClr val="accent3">
                <a:hueOff val="3750089"/>
                <a:satOff val="-5627"/>
                <a:lumOff val="-915"/>
                <a:alphaOff val="0"/>
                <a:tint val="37000"/>
                <a:satMod val="300000"/>
              </a:schemeClr>
            </a:gs>
            <a:gs pos="100000">
              <a:schemeClr val="accent3">
                <a:hueOff val="3750089"/>
                <a:satOff val="-5627"/>
                <a:lumOff val="-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>
              <a:solidFill>
                <a:srgbClr val="376092"/>
              </a:solidFill>
            </a:rPr>
            <a:t>Dire ce qu’on ressent</a:t>
          </a:r>
          <a:endParaRPr lang="fr-FR" sz="2400" kern="1200" dirty="0">
            <a:solidFill>
              <a:srgbClr val="376092"/>
            </a:solidFill>
          </a:endParaRPr>
        </a:p>
      </dsp:txBody>
      <dsp:txXfrm>
        <a:off x="4550952" y="3658084"/>
        <a:ext cx="1335732" cy="971441"/>
      </dsp:txXfrm>
    </dsp:sp>
    <dsp:sp modelId="{0B289B2D-09BA-B341-A2AA-DBF5E846BF39}">
      <dsp:nvSpPr>
        <dsp:cNvPr id="0" name=""/>
        <dsp:cNvSpPr/>
      </dsp:nvSpPr>
      <dsp:spPr>
        <a:xfrm>
          <a:off x="1272337" y="622329"/>
          <a:ext cx="5100068" cy="5100068"/>
        </a:xfrm>
        <a:prstGeom prst="pie">
          <a:avLst>
            <a:gd name="adj1" fmla="val 3857226"/>
            <a:gd name="adj2" fmla="val 6942858"/>
          </a:avLst>
        </a:prstGeom>
        <a:gradFill rotWithShape="0">
          <a:gsLst>
            <a:gs pos="0">
              <a:schemeClr val="accent3">
                <a:hueOff val="5625133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3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3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>
              <a:solidFill>
                <a:srgbClr val="376092"/>
              </a:solidFill>
            </a:rPr>
            <a:t>Demander d’arrêter</a:t>
          </a:r>
          <a:endParaRPr lang="fr-FR" sz="2400" kern="1200" dirty="0">
            <a:solidFill>
              <a:srgbClr val="376092"/>
            </a:solidFill>
          </a:endParaRPr>
        </a:p>
      </dsp:txBody>
      <dsp:txXfrm>
        <a:off x="3139326" y="4629526"/>
        <a:ext cx="1366089" cy="971441"/>
      </dsp:txXfrm>
    </dsp:sp>
    <dsp:sp modelId="{E6617FF9-7BC4-094A-8727-BC38CB5D2586}">
      <dsp:nvSpPr>
        <dsp:cNvPr id="0" name=""/>
        <dsp:cNvSpPr/>
      </dsp:nvSpPr>
      <dsp:spPr>
        <a:xfrm>
          <a:off x="1272337" y="622329"/>
          <a:ext cx="5100068" cy="5100068"/>
        </a:xfrm>
        <a:prstGeom prst="pie">
          <a:avLst>
            <a:gd name="adj1" fmla="val 6942858"/>
            <a:gd name="adj2" fmla="val 10028574"/>
          </a:avLst>
        </a:prstGeom>
        <a:gradFill rotWithShape="0">
          <a:gsLst>
            <a:gs pos="0">
              <a:schemeClr val="accent3">
                <a:hueOff val="7500177"/>
                <a:satOff val="-11253"/>
                <a:lumOff val="-1830"/>
                <a:alphaOff val="0"/>
                <a:tint val="50000"/>
                <a:satMod val="300000"/>
              </a:schemeClr>
            </a:gs>
            <a:gs pos="35000">
              <a:schemeClr val="accent3">
                <a:hueOff val="7500177"/>
                <a:satOff val="-11253"/>
                <a:lumOff val="-1830"/>
                <a:alphaOff val="0"/>
                <a:tint val="37000"/>
                <a:satMod val="300000"/>
              </a:schemeClr>
            </a:gs>
            <a:gs pos="100000">
              <a:schemeClr val="accent3">
                <a:hueOff val="7500177"/>
                <a:satOff val="-11253"/>
                <a:lumOff val="-18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>
              <a:solidFill>
                <a:srgbClr val="376092"/>
              </a:solidFill>
            </a:rPr>
            <a:t>Faire chacun son tour</a:t>
          </a:r>
          <a:endParaRPr lang="fr-FR" sz="2400" kern="1200" dirty="0">
            <a:solidFill>
              <a:srgbClr val="376092"/>
            </a:solidFill>
          </a:endParaRPr>
        </a:p>
      </dsp:txBody>
      <dsp:txXfrm>
        <a:off x="1758058" y="3658084"/>
        <a:ext cx="1335732" cy="971441"/>
      </dsp:txXfrm>
    </dsp:sp>
    <dsp:sp modelId="{35D85264-B299-9646-B18C-EDE8DEA16FF1}">
      <dsp:nvSpPr>
        <dsp:cNvPr id="0" name=""/>
        <dsp:cNvSpPr/>
      </dsp:nvSpPr>
      <dsp:spPr>
        <a:xfrm>
          <a:off x="1272337" y="622329"/>
          <a:ext cx="5100068" cy="5100068"/>
        </a:xfrm>
        <a:prstGeom prst="pie">
          <a:avLst>
            <a:gd name="adj1" fmla="val 10028574"/>
            <a:gd name="adj2" fmla="val 13114284"/>
          </a:avLst>
        </a:prstGeom>
        <a:gradFill rotWithShape="0">
          <a:gsLst>
            <a:gs pos="0">
              <a:schemeClr val="accent3">
                <a:hueOff val="9375221"/>
                <a:satOff val="-14067"/>
                <a:lumOff val="-2288"/>
                <a:alphaOff val="0"/>
                <a:tint val="50000"/>
                <a:satMod val="300000"/>
              </a:schemeClr>
            </a:gs>
            <a:gs pos="35000">
              <a:schemeClr val="accent3">
                <a:hueOff val="9375221"/>
                <a:satOff val="-14067"/>
                <a:lumOff val="-2288"/>
                <a:alphaOff val="0"/>
                <a:tint val="37000"/>
                <a:satMod val="300000"/>
              </a:schemeClr>
            </a:gs>
            <a:gs pos="100000">
              <a:schemeClr val="accent3">
                <a:hueOff val="9375221"/>
                <a:satOff val="-14067"/>
                <a:lumOff val="-228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>
              <a:solidFill>
                <a:srgbClr val="376092"/>
              </a:solidFill>
            </a:rPr>
            <a:t>Partager</a:t>
          </a:r>
          <a:endParaRPr lang="fr-FR" sz="2400" kern="1200" dirty="0">
            <a:solidFill>
              <a:srgbClr val="376092"/>
            </a:solidFill>
          </a:endParaRPr>
        </a:p>
      </dsp:txBody>
      <dsp:txXfrm>
        <a:off x="1399839" y="2443782"/>
        <a:ext cx="1481448" cy="941084"/>
      </dsp:txXfrm>
    </dsp:sp>
    <dsp:sp modelId="{38DB74B3-5276-5F40-A1C3-F589BB0FA8C3}">
      <dsp:nvSpPr>
        <dsp:cNvPr id="0" name=""/>
        <dsp:cNvSpPr/>
      </dsp:nvSpPr>
      <dsp:spPr>
        <a:xfrm>
          <a:off x="1272337" y="622329"/>
          <a:ext cx="5100068" cy="5100068"/>
        </a:xfrm>
        <a:prstGeom prst="pie">
          <a:avLst>
            <a:gd name="adj1" fmla="val 13114284"/>
            <a:gd name="adj2" fmla="val 16200000"/>
          </a:avLst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6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>
              <a:solidFill>
                <a:srgbClr val="376092"/>
              </a:solidFill>
            </a:rPr>
            <a:t>Discuter</a:t>
          </a:r>
          <a:endParaRPr lang="fr-FR" sz="2400" kern="1200" dirty="0">
            <a:solidFill>
              <a:srgbClr val="376092"/>
            </a:solidFill>
          </a:endParaRPr>
        </a:p>
      </dsp:txBody>
      <dsp:txXfrm>
        <a:off x="2377352" y="1108050"/>
        <a:ext cx="1396447" cy="880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19/06/17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23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19/06/17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64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19/06/17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79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19/06/17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19/06/17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16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19/06/17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45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19/06/17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91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19/06/17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11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19/06/17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57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19/06/17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50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19/06/17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56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7CEFC-EE94-354E-9A16-2DC6526422C2}" type="datetimeFigureOut">
              <a:rPr lang="fr-FR" smtClean="0"/>
              <a:t>19/06/17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75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885263595"/>
              </p:ext>
            </p:extLst>
          </p:nvPr>
        </p:nvGraphicFramePr>
        <p:xfrm>
          <a:off x="-459248" y="1594399"/>
          <a:ext cx="7776495" cy="6071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048105" y="258277"/>
            <a:ext cx="47617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  <a:latin typeface="Comic Sans MS"/>
                <a:cs typeface="Comic Sans MS"/>
              </a:rPr>
              <a:t>La roue des choix</a:t>
            </a:r>
            <a:r>
              <a:rPr lang="fr-FR" sz="3600" b="1" dirty="0">
                <a:solidFill>
                  <a:schemeClr val="accent1">
                    <a:lumMod val="75000"/>
                  </a:schemeClr>
                </a:solidFill>
                <a:latin typeface="Comic Sans MS"/>
                <a:cs typeface="Comic Sans MS"/>
              </a:rPr>
              <a:t> </a:t>
            </a:r>
            <a:endParaRPr lang="fr-FR" sz="3600" b="1" dirty="0" smtClean="0">
              <a:solidFill>
                <a:schemeClr val="accent1">
                  <a:lumMod val="75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Comic Sans MS"/>
                <a:cs typeface="Comic Sans MS"/>
              </a:rPr>
              <a:t>Que faire lorsque ça ne va pas ? </a:t>
            </a:r>
          </a:p>
        </p:txBody>
      </p:sp>
      <p:sp>
        <p:nvSpPr>
          <p:cNvPr id="4" name="Flèche vers la droite 3"/>
          <p:cNvSpPr/>
          <p:nvPr/>
        </p:nvSpPr>
        <p:spPr>
          <a:xfrm>
            <a:off x="667236" y="8759896"/>
            <a:ext cx="1463614" cy="839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753850" y="9131288"/>
            <a:ext cx="108000" cy="9746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0" y="8477911"/>
            <a:ext cx="6858000" cy="2152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0" y="82712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✂︎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042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La roue des choix</a:t>
            </a:r>
            <a:endParaRPr lang="fr-FR" sz="1200" b="1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271593" y="310434"/>
            <a:ext cx="1460864" cy="500873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Enseignement moral et civique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90382" y="1278904"/>
            <a:ext cx="3743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Comic Sans MS"/>
                <a:cs typeface="Comic Sans MS"/>
              </a:rPr>
              <a:t>Que faire quand ça ne va pas ? </a:t>
            </a:r>
            <a:endParaRPr lang="fr-FR" b="1" dirty="0">
              <a:latin typeface="Comic Sans MS"/>
              <a:cs typeface="Comic Sans MS"/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3817192446"/>
              </p:ext>
            </p:extLst>
          </p:nvPr>
        </p:nvGraphicFramePr>
        <p:xfrm>
          <a:off x="-459248" y="1594399"/>
          <a:ext cx="7776495" cy="6071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90382" y="8211076"/>
            <a:ext cx="6661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Comic Sans MS"/>
                <a:cs typeface="Comic Sans MS"/>
              </a:rPr>
              <a:t>Dans tous les cas, </a:t>
            </a:r>
          </a:p>
          <a:p>
            <a:endParaRPr lang="fr-FR" b="1" dirty="0">
              <a:latin typeface="Comic Sans MS"/>
              <a:cs typeface="Comic Sans MS"/>
            </a:endParaRPr>
          </a:p>
          <a:p>
            <a:endParaRPr lang="fr-FR" b="1" dirty="0">
              <a:latin typeface="Comic Sans MS"/>
              <a:cs typeface="Comic Sans MS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90382" y="9112883"/>
            <a:ext cx="6661877" cy="2152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60190"/>
      </p:ext>
    </p:extLst>
  </p:cSld>
  <p:clrMapOvr>
    <a:masterClrMapping/>
  </p:clrMapOvr>
</p:sld>
</file>

<file path=ppt/theme/theme1.xml><?xml version="1.0" encoding="utf-8"?>
<a:theme xmlns:a="http://schemas.openxmlformats.org/drawingml/2006/main" name="Fiche exerc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Fiche exercice.potx</Template>
  <TotalTime>572</TotalTime>
  <Words>72</Words>
  <Application>Microsoft Macintosh PowerPoint</Application>
  <PresentationFormat>Format A4 (210 x 297 mm)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Fiche exercice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Gabriel</dc:creator>
  <cp:lastModifiedBy>Marie Gabriel</cp:lastModifiedBy>
  <cp:revision>3</cp:revision>
  <dcterms:created xsi:type="dcterms:W3CDTF">2015-09-08T07:25:30Z</dcterms:created>
  <dcterms:modified xsi:type="dcterms:W3CDTF">2017-06-19T18:44:39Z</dcterms:modified>
</cp:coreProperties>
</file>