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7" r:id="rId12"/>
    <p:sldId id="266" r:id="rId13"/>
    <p:sldId id="270" r:id="rId14"/>
    <p:sldId id="268" r:id="rId15"/>
    <p:sldId id="271" r:id="rId16"/>
    <p:sldId id="269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0DFFA-9FE8-874D-8AD1-CBAB6699F976}" type="datetimeFigureOut">
              <a:rPr lang="fr-FR" smtClean="0"/>
              <a:t>17/02/17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24CC-41C3-F446-A410-76F99467C7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2.xml"/><Relationship Id="rId3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Calcul avec les dizaines</a:t>
            </a:r>
            <a:endParaRPr lang="fr-FR" sz="4800" dirty="0"/>
          </a:p>
        </p:txBody>
      </p:sp>
      <p:sp>
        <p:nvSpPr>
          <p:cNvPr id="4" name="Bouton d'action : Personnalisé 3">
            <a:hlinkClick r:id="rId2" action="ppaction://hlinksldjump" highlightClick="1"/>
          </p:cNvPr>
          <p:cNvSpPr/>
          <p:nvPr/>
        </p:nvSpPr>
        <p:spPr>
          <a:xfrm>
            <a:off x="1628973" y="4335001"/>
            <a:ext cx="2880000" cy="828344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Avec les arbres à calcul</a:t>
            </a:r>
            <a:endParaRPr lang="fr-FR" sz="2000" dirty="0"/>
          </a:p>
        </p:txBody>
      </p:sp>
      <p:sp>
        <p:nvSpPr>
          <p:cNvPr id="5" name="Bouton d'action : Personnalisé 4">
            <a:hlinkClick r:id="rId3" action="ppaction://hlinksldjump" highlightClick="1"/>
          </p:cNvPr>
          <p:cNvSpPr/>
          <p:nvPr/>
        </p:nvSpPr>
        <p:spPr>
          <a:xfrm>
            <a:off x="5107800" y="4335001"/>
            <a:ext cx="2880000" cy="828344"/>
          </a:xfrm>
          <a:prstGeom prst="actionButtonBlan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En ligne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5642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25267" y="1642882"/>
            <a:ext cx="6485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Script cole"/>
                <a:cs typeface="Script cole"/>
              </a:rPr>
              <a:t>6 + 5 + 4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228634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721812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356346" y="1465005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15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23843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25267" y="1642882"/>
            <a:ext cx="6485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Script cole"/>
                <a:cs typeface="Script cole"/>
              </a:rPr>
              <a:t>7</a:t>
            </a:r>
            <a:r>
              <a:rPr lang="fr-FR" sz="8000" dirty="0" smtClean="0">
                <a:latin typeface="Script cole"/>
                <a:cs typeface="Script cole"/>
              </a:rPr>
              <a:t> + 5 + 5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954243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721812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356346" y="1465005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17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867217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25267" y="1642882"/>
            <a:ext cx="6485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Script cole"/>
                <a:cs typeface="Script cole"/>
              </a:rPr>
              <a:t>7</a:t>
            </a:r>
            <a:r>
              <a:rPr lang="fr-FR" sz="8000" dirty="0" smtClean="0">
                <a:latin typeface="Script cole"/>
                <a:cs typeface="Script cole"/>
              </a:rPr>
              <a:t> + 2 + 3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228634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4721812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356346" y="1465005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12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507969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5561" y="1588116"/>
            <a:ext cx="82172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Script cole"/>
                <a:cs typeface="Script cole"/>
              </a:rPr>
              <a:t>9</a:t>
            </a:r>
            <a:r>
              <a:rPr lang="fr-FR" sz="8000" dirty="0" smtClean="0">
                <a:latin typeface="Script cole"/>
                <a:cs typeface="Script cole"/>
              </a:rPr>
              <a:t> + 1 + 6 + 4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31318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098887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313959" y="1465005"/>
            <a:ext cx="1435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20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824496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51000"/>
                </a:schemeClr>
              </a:gs>
              <a:gs pos="35000">
                <a:schemeClr val="accent2">
                  <a:tint val="37000"/>
                  <a:satMod val="300000"/>
                  <a:alpha val="51000"/>
                </a:schemeClr>
              </a:gs>
              <a:gs pos="100000">
                <a:schemeClr val="accent2">
                  <a:tint val="15000"/>
                  <a:satMod val="350000"/>
                  <a:alpha val="5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592065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51000"/>
                </a:schemeClr>
              </a:gs>
              <a:gs pos="35000">
                <a:schemeClr val="accent2">
                  <a:tint val="37000"/>
                  <a:satMod val="300000"/>
                  <a:alpha val="51000"/>
                </a:schemeClr>
              </a:gs>
              <a:gs pos="100000">
                <a:schemeClr val="accent2">
                  <a:tint val="15000"/>
                  <a:satMod val="350000"/>
                  <a:alpha val="5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9170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25267" y="1642882"/>
            <a:ext cx="6485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Script cole"/>
                <a:cs typeface="Script cole"/>
              </a:rPr>
              <a:t>8 + 2 + 4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1228634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954788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356346" y="1465005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14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48860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5561" y="1588116"/>
            <a:ext cx="82172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>
                <a:latin typeface="Script cole"/>
                <a:cs typeface="Script cole"/>
              </a:rPr>
              <a:t>9</a:t>
            </a:r>
            <a:r>
              <a:rPr lang="fr-FR" sz="8000" dirty="0" smtClean="0">
                <a:latin typeface="Script cole"/>
                <a:cs typeface="Script cole"/>
              </a:rPr>
              <a:t> + 1 + 3 + 5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31318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098887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313959" y="1465005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18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422399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5561" y="1588116"/>
            <a:ext cx="82437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Script cole"/>
                <a:cs typeface="Script cole"/>
              </a:rPr>
              <a:t>7 + 3 + 5 + 5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31318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2098887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313959" y="1465005"/>
            <a:ext cx="1435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20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824496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51000"/>
                </a:schemeClr>
              </a:gs>
              <a:gs pos="35000">
                <a:schemeClr val="accent2">
                  <a:tint val="37000"/>
                  <a:satMod val="300000"/>
                  <a:alpha val="51000"/>
                </a:schemeClr>
              </a:gs>
              <a:gs pos="100000">
                <a:schemeClr val="accent2">
                  <a:tint val="15000"/>
                  <a:satMod val="350000"/>
                  <a:alpha val="5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592065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2">
                  <a:tint val="50000"/>
                  <a:satMod val="300000"/>
                  <a:alpha val="51000"/>
                </a:schemeClr>
              </a:gs>
              <a:gs pos="35000">
                <a:schemeClr val="accent2">
                  <a:tint val="37000"/>
                  <a:satMod val="300000"/>
                  <a:alpha val="51000"/>
                </a:schemeClr>
              </a:gs>
              <a:gs pos="100000">
                <a:schemeClr val="accent2">
                  <a:tint val="15000"/>
                  <a:satMod val="350000"/>
                  <a:alpha val="5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35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55561" y="1588116"/>
            <a:ext cx="81981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0" dirty="0" smtClean="0">
                <a:latin typeface="Script cole"/>
                <a:cs typeface="Script cole"/>
              </a:rPr>
              <a:t>6 + 1 + 4 + 5 = </a:t>
            </a:r>
            <a:r>
              <a:rPr lang="is-IS" sz="8000" dirty="0" smtClean="0">
                <a:latin typeface="Script cole"/>
                <a:cs typeface="Script cole"/>
              </a:rPr>
              <a:t>…</a:t>
            </a:r>
            <a:r>
              <a:rPr lang="fr-FR" sz="8000" dirty="0" smtClean="0">
                <a:latin typeface="Script cole"/>
                <a:cs typeface="Script cole"/>
              </a:rPr>
              <a:t> </a:t>
            </a:r>
            <a:endParaRPr lang="fr-FR" sz="8000" dirty="0">
              <a:latin typeface="Script cole"/>
              <a:cs typeface="Script cole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331318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/>
          <p:cNvSpPr/>
          <p:nvPr/>
        </p:nvSpPr>
        <p:spPr>
          <a:xfrm>
            <a:off x="3796885" y="1696194"/>
            <a:ext cx="952535" cy="1297739"/>
          </a:xfrm>
          <a:prstGeom prst="ellipse">
            <a:avLst/>
          </a:prstGeom>
          <a:gradFill flip="none" rotWithShape="1">
            <a:gsLst>
              <a:gs pos="0">
                <a:schemeClr val="accent6">
                  <a:tint val="50000"/>
                  <a:satMod val="300000"/>
                  <a:alpha val="41000"/>
                </a:schemeClr>
              </a:gs>
              <a:gs pos="35000">
                <a:schemeClr val="accent6">
                  <a:tint val="37000"/>
                  <a:satMod val="300000"/>
                  <a:alpha val="41000"/>
                </a:schemeClr>
              </a:gs>
              <a:gs pos="100000">
                <a:schemeClr val="accent6">
                  <a:tint val="15000"/>
                  <a:satMod val="350000"/>
                  <a:alpha val="41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313959" y="1465005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16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16836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03412" y="2540256"/>
            <a:ext cx="1228633" cy="99401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690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2536" y="469394"/>
            <a:ext cx="73788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6 + 4 + 3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80487" y="1777887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485423" y="1777887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204982" y="1777887"/>
            <a:ext cx="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514203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34737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46006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10008" y="4170392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13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45702" y="443378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13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99657" y="2305554"/>
            <a:ext cx="8100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3</a:t>
            </a:r>
            <a:endParaRPr lang="fr-FR" sz="8800" dirty="0"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1149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2536" y="469394"/>
            <a:ext cx="71155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latin typeface="Script cole"/>
                <a:cs typeface="Script cole"/>
              </a:rPr>
              <a:t>5</a:t>
            </a:r>
            <a:r>
              <a:rPr lang="fr-FR" sz="8800" dirty="0" smtClean="0">
                <a:latin typeface="Script cole"/>
                <a:cs typeface="Script cole"/>
              </a:rPr>
              <a:t> + 5 + 8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80487" y="1777887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485423" y="1777887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204982" y="1777887"/>
            <a:ext cx="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514203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34737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46006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10008" y="4170392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18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45702" y="443378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18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99657" y="2305554"/>
            <a:ext cx="8100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latin typeface="Script cole"/>
                <a:cs typeface="Script cole"/>
              </a:rPr>
              <a:t>8</a:t>
            </a:r>
            <a:endParaRPr lang="fr-FR" sz="8800" dirty="0"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031305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2536" y="469394"/>
            <a:ext cx="70863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 + 4 + 9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80487" y="1777887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485423" y="1777887"/>
            <a:ext cx="2719559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244144" y="1777887"/>
            <a:ext cx="1960838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514203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34737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46006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10008" y="4170392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14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45702" y="443378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14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99657" y="2305554"/>
            <a:ext cx="8100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4</a:t>
            </a:r>
            <a:endParaRPr lang="fr-FR" sz="8800" dirty="0"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368149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2536" y="469394"/>
            <a:ext cx="71155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8 + 4 + 6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506983" y="1777886"/>
            <a:ext cx="1310916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5204982" y="1777887"/>
            <a:ext cx="1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408643" y="1777887"/>
            <a:ext cx="593063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850593" y="2305554"/>
            <a:ext cx="81008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latin typeface="Script cole"/>
                <a:cs typeface="Script cole"/>
              </a:rPr>
              <a:t>8</a:t>
            </a:r>
            <a:r>
              <a:rPr lang="fr-FR" sz="8800" dirty="0" smtClean="0">
                <a:latin typeface="Script cole"/>
                <a:cs typeface="Script cole"/>
              </a:rPr>
              <a:t>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34737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46006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10008" y="4170392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18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45702" y="443378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18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279189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</a:t>
            </a:r>
            <a:endParaRPr lang="fr-FR" sz="8800" dirty="0"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49308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107" y="469394"/>
            <a:ext cx="904967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6 + 4 + 8 + 2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52187" y="1777887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1657123" y="1777887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344092" y="1777887"/>
            <a:ext cx="647999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85903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96083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07352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623468" y="4170392"/>
            <a:ext cx="1435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20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94868" y="443378"/>
            <a:ext cx="1435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20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09752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5452923" y="1777887"/>
            <a:ext cx="650348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106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2536" y="469394"/>
            <a:ext cx="706540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latin typeface="Script cole"/>
                <a:cs typeface="Script cole"/>
              </a:rPr>
              <a:t>7</a:t>
            </a:r>
            <a:r>
              <a:rPr lang="fr-FR" sz="8800" dirty="0" smtClean="0">
                <a:latin typeface="Script cole"/>
                <a:cs typeface="Script cole"/>
              </a:rPr>
              <a:t> + 1 + 3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1380487" y="1777887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2485423" y="1777887"/>
            <a:ext cx="2719559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244144" y="1777887"/>
            <a:ext cx="1960838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1514203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34737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46006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010008" y="4170392"/>
            <a:ext cx="13352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11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545702" y="443378"/>
            <a:ext cx="133522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11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99657" y="2305554"/>
            <a:ext cx="7599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latin typeface="Script cole"/>
                <a:cs typeface="Script cole"/>
              </a:rPr>
              <a:t>1</a:t>
            </a:r>
            <a:endParaRPr lang="fr-FR" sz="8800" dirty="0">
              <a:latin typeface="Script cole"/>
              <a:cs typeface="Script cole"/>
            </a:endParaRPr>
          </a:p>
        </p:txBody>
      </p:sp>
    </p:spTree>
    <p:extLst>
      <p:ext uri="{BB962C8B-B14F-4D97-AF65-F5344CB8AC3E}">
        <p14:creationId xmlns:p14="http://schemas.microsoft.com/office/powerpoint/2010/main" val="2192968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107" y="469394"/>
            <a:ext cx="902046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>
                <a:latin typeface="Script cole"/>
                <a:cs typeface="Script cole"/>
              </a:rPr>
              <a:t>3</a:t>
            </a:r>
            <a:r>
              <a:rPr lang="fr-FR" sz="8800" dirty="0" smtClean="0">
                <a:latin typeface="Script cole"/>
                <a:cs typeface="Script cole"/>
              </a:rPr>
              <a:t> + 7 + 1 + 9 = </a:t>
            </a:r>
            <a:r>
              <a:rPr lang="is-IS" sz="8800" dirty="0" smtClean="0">
                <a:latin typeface="Script cole"/>
                <a:cs typeface="Script cole"/>
              </a:rPr>
              <a:t>…</a:t>
            </a:r>
            <a:r>
              <a:rPr lang="fr-FR" sz="8800" dirty="0" smtClean="0">
                <a:latin typeface="Script cole"/>
                <a:cs typeface="Script cole"/>
              </a:rPr>
              <a:t>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552187" y="1777887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H="1">
            <a:off x="1657123" y="1777887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344092" y="1777887"/>
            <a:ext cx="647999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85903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  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960834" y="3628393"/>
            <a:ext cx="635024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4073526" y="3628393"/>
            <a:ext cx="648000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623468" y="4170392"/>
            <a:ext cx="1435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20</a:t>
            </a:r>
            <a:endParaRPr lang="fr-FR" sz="8800" dirty="0">
              <a:latin typeface="Script cole"/>
              <a:cs typeface="Script cole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594868" y="443378"/>
            <a:ext cx="1435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 smtClean="0">
                <a:solidFill>
                  <a:schemeClr val="accent2">
                    <a:lumMod val="75000"/>
                  </a:schemeClr>
                </a:solidFill>
                <a:latin typeface="Script cole"/>
                <a:cs typeface="Script cole"/>
              </a:rPr>
              <a:t>20</a:t>
            </a:r>
            <a:endParaRPr lang="fr-FR" sz="8800" b="1" dirty="0">
              <a:solidFill>
                <a:schemeClr val="accent2">
                  <a:lumMod val="75000"/>
                </a:schemeClr>
              </a:solidFill>
              <a:latin typeface="Script cole"/>
              <a:cs typeface="Script cole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09752" y="2305554"/>
            <a:ext cx="138536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latin typeface="Script cole"/>
                <a:cs typeface="Script cole"/>
              </a:rPr>
              <a:t>10</a:t>
            </a:r>
            <a:endParaRPr lang="fr-FR" sz="8800" dirty="0">
              <a:latin typeface="Script cole"/>
              <a:cs typeface="Script cole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5452923" y="1777887"/>
            <a:ext cx="650348" cy="748563"/>
          </a:xfrm>
          <a:prstGeom prst="line">
            <a:avLst/>
          </a:prstGeom>
          <a:ln w="57150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549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03412" y="2540256"/>
            <a:ext cx="1228633" cy="994013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0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49</TotalTime>
  <Words>164</Words>
  <Application>Microsoft Macintosh PowerPoint</Application>
  <PresentationFormat>Présentation à l'écran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Noir</vt:lpstr>
      <vt:lpstr>Calcul avec les dizaines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 avec les dizaines</dc:title>
  <dc:creator>Marie Gabriel</dc:creator>
  <cp:lastModifiedBy>Marie Gabriel</cp:lastModifiedBy>
  <cp:revision>6</cp:revision>
  <dcterms:created xsi:type="dcterms:W3CDTF">2017-02-17T20:39:42Z</dcterms:created>
  <dcterms:modified xsi:type="dcterms:W3CDTF">2017-02-17T21:29:15Z</dcterms:modified>
</cp:coreProperties>
</file>