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7" r:id="rId4"/>
    <p:sldId id="297" r:id="rId5"/>
    <p:sldId id="298" r:id="rId6"/>
    <p:sldId id="288" r:id="rId7"/>
    <p:sldId id="290" r:id="rId8"/>
    <p:sldId id="273" r:id="rId9"/>
    <p:sldId id="299" r:id="rId10"/>
    <p:sldId id="289" r:id="rId11"/>
    <p:sldId id="274" r:id="rId12"/>
    <p:sldId id="276" r:id="rId13"/>
    <p:sldId id="284" r:id="rId14"/>
    <p:sldId id="285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71" autoAdjust="0"/>
  </p:normalViewPr>
  <p:slideViewPr>
    <p:cSldViewPr snapToGrid="0" snapToObjects="1">
      <p:cViewPr varScale="1">
        <p:scale>
          <a:sx n="61" d="100"/>
          <a:sy n="61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01/02/2015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concept de dizaine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Décomposer en dizaines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53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80" y="1564105"/>
            <a:ext cx="6169415" cy="155608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512080" y="1430421"/>
            <a:ext cx="2418236" cy="203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930316" y="1256633"/>
            <a:ext cx="2540000" cy="22111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94887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4804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711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2</a:t>
            </a:r>
            <a:r>
              <a:rPr lang="fr-FR" sz="4400" dirty="0" smtClean="0">
                <a:latin typeface="Arial"/>
                <a:cs typeface="Arial"/>
              </a:rPr>
              <a:t>3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2795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4448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4532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5159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62444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2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7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9" y="1303500"/>
            <a:ext cx="7888815" cy="21201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4887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4804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2711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2</a:t>
            </a:r>
            <a:r>
              <a:rPr lang="fr-FR" sz="4400" dirty="0">
                <a:latin typeface="Arial"/>
                <a:cs typeface="Arial"/>
              </a:rPr>
              <a:t>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2795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4448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4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4532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5159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14504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2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4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44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5" y="1083888"/>
            <a:ext cx="8555008" cy="222275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69060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8432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8349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6256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</a:t>
            </a:r>
            <a:r>
              <a:rPr lang="fr-FR" sz="4400" dirty="0">
                <a:latin typeface="Arial"/>
                <a:cs typeface="Arial"/>
              </a:rPr>
              <a:t>9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06340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7993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9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8077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8704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48788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4376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9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45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7077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8" name="ZoneTexte 7"/>
          <p:cNvSpPr txBox="1"/>
          <p:nvPr/>
        </p:nvSpPr>
        <p:spPr>
          <a:xfrm>
            <a:off x="2545501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9" name="ZoneTexte 8"/>
          <p:cNvSpPr txBox="1"/>
          <p:nvPr/>
        </p:nvSpPr>
        <p:spPr>
          <a:xfrm>
            <a:off x="477077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45501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1" name="Rectangle 10"/>
          <p:cNvSpPr/>
          <p:nvPr/>
        </p:nvSpPr>
        <p:spPr>
          <a:xfrm>
            <a:off x="5664351" y="1704265"/>
            <a:ext cx="2415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0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endParaRPr lang="fr-FR" sz="80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58710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6226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59542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52432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51600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3067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47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31509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48045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7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64887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5515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5598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57910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4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7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45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45501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45501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1" name="Rectangle 10"/>
          <p:cNvSpPr/>
          <p:nvPr/>
        </p:nvSpPr>
        <p:spPr>
          <a:xfrm>
            <a:off x="5664351" y="1704265"/>
            <a:ext cx="2415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000" dirty="0" err="1">
                <a:solidFill>
                  <a:prstClr val="black"/>
                </a:solidFill>
                <a:latin typeface="Pictchou"/>
                <a:cs typeface="Pictchou"/>
              </a:rPr>
              <a:t>T</a:t>
            </a:r>
            <a:endParaRPr lang="fr-FR" sz="80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4887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4804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711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29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795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4448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9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4532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5159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19696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2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9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80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0" y="935843"/>
            <a:ext cx="2262677" cy="1126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0" y="2278544"/>
            <a:ext cx="2262677" cy="1126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71" y="935843"/>
            <a:ext cx="2262677" cy="1126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33747"/>
          <a:stretch/>
        </p:blipFill>
        <p:spPr>
          <a:xfrm>
            <a:off x="6136136" y="2278544"/>
            <a:ext cx="1182406" cy="11150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9060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8432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8349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6256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35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6340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7993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5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8077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8704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8788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64030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5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55" y="901700"/>
            <a:ext cx="2615095" cy="290810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94887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4804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2711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27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2795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4448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7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4532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5159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296374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2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7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17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814" y="802096"/>
            <a:ext cx="2661785" cy="2916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58710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6226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59542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2432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51600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3067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43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31509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48045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3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4887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5515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5598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6977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4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11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4"/>
          <p:cNvSpPr txBox="1"/>
          <p:nvPr/>
        </p:nvSpPr>
        <p:spPr>
          <a:xfrm>
            <a:off x="3509882" y="720723"/>
            <a:ext cx="1686617" cy="31907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0000" dirty="0" smtClean="0">
                <a:effectLst/>
                <a:latin typeface="Abaque"/>
                <a:ea typeface="ＭＳ 明朝"/>
                <a:cs typeface="Times New Roman"/>
              </a:rPr>
              <a:t>17</a:t>
            </a:r>
            <a:endParaRPr lang="fr-FR" sz="200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9938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59013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47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5984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76383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7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77215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6977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1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7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82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4"/>
          <p:cNvSpPr txBox="1"/>
          <p:nvPr/>
        </p:nvSpPr>
        <p:spPr>
          <a:xfrm>
            <a:off x="3809208" y="849916"/>
            <a:ext cx="1749012" cy="29799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0000" dirty="0">
                <a:latin typeface="Abaque"/>
                <a:ea typeface="ＭＳ 明朝"/>
                <a:cs typeface="Times New Roman"/>
              </a:rPr>
              <a:t>3</a:t>
            </a:r>
            <a:r>
              <a:rPr lang="fr-FR" sz="20000" dirty="0" smtClean="0">
                <a:effectLst/>
                <a:latin typeface="Abaque"/>
                <a:ea typeface="ＭＳ 明朝"/>
                <a:cs typeface="Times New Roman"/>
              </a:rPr>
              <a:t>6</a:t>
            </a:r>
            <a:endParaRPr lang="fr-FR" sz="200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0932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4654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43822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2897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46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2373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40267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6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41099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47377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48209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6977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4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6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90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768" y="4814124"/>
            <a:ext cx="7772400" cy="134871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Additionner des dizaines pour dénombrer.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0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4442"/>
              </p:ext>
            </p:extLst>
          </p:nvPr>
        </p:nvGraphicFramePr>
        <p:xfrm>
          <a:off x="6323066" y="799792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470021" y="1320050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4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48250" y="1346321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0</a:t>
            </a:r>
            <a:endParaRPr lang="fr-FR" sz="3600" dirty="0">
              <a:latin typeface="Arial"/>
              <a:cs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9" y="2571655"/>
            <a:ext cx="7081920" cy="12218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4815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80330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81825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83320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14324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04206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25487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84617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66996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4</a:t>
            </a:r>
            <a:r>
              <a:rPr lang="fr-FR" sz="4400" dirty="0" smtClean="0">
                <a:latin typeface="Arial"/>
                <a:cs typeface="Arial"/>
              </a:rPr>
              <a:t>0</a:t>
            </a:r>
            <a:endParaRPr lang="fr-FR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14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37616"/>
              </p:ext>
            </p:extLst>
          </p:nvPr>
        </p:nvGraphicFramePr>
        <p:xfrm>
          <a:off x="6323066" y="799792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470021" y="1320050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48250" y="1346321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0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4815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81825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83320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14324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04206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30680" y="379352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13059" y="37935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30</a:t>
            </a:r>
            <a:endParaRPr lang="fr-FR" sz="4400" dirty="0"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" y="2391224"/>
            <a:ext cx="5261659" cy="13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28841"/>
              </p:ext>
            </p:extLst>
          </p:nvPr>
        </p:nvGraphicFramePr>
        <p:xfrm>
          <a:off x="6323066" y="799792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470021" y="1320050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48250" y="1346321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8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4815" y="3392433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81825" y="3392433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83320" y="3392433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14324" y="3392433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04206" y="3392433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83320" y="4478328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30</a:t>
            </a:r>
            <a:endParaRPr lang="fr-FR" sz="4400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1" y="2155778"/>
            <a:ext cx="4898493" cy="11896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741" y="2423163"/>
            <a:ext cx="2452217" cy="87144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293432" y="339488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3432" y="4511751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19394" y="339488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19394" y="4478328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93178" y="5751221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38</a:t>
            </a:r>
            <a:endParaRPr lang="fr-FR" sz="4400" dirty="0">
              <a:latin typeface="Arial"/>
              <a:cs typeface="Arial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397107" y="4161874"/>
            <a:ext cx="1226206" cy="34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86050" y="4161874"/>
            <a:ext cx="0" cy="34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2990911" y="4161874"/>
            <a:ext cx="1510100" cy="34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949462" y="4161874"/>
            <a:ext cx="0" cy="34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047502" y="5216785"/>
            <a:ext cx="2245930" cy="598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5807615" y="5281192"/>
            <a:ext cx="1091720" cy="534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0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  <p:bldP spid="18" grpId="0"/>
      <p:bldP spid="16" grpId="0"/>
      <p:bldP spid="16" grpId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80" y="1028700"/>
            <a:ext cx="7312816" cy="25809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7471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0361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13916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14748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1119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408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03251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82326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53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83160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99696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3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00528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06806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638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41855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5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68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20" y="667718"/>
            <a:ext cx="5875383" cy="31263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9060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84326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3494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6256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3</a:t>
            </a:r>
            <a:r>
              <a:rPr lang="fr-FR" sz="4400" dirty="0" smtClean="0">
                <a:latin typeface="Arial"/>
                <a:cs typeface="Arial"/>
              </a:rPr>
              <a:t>1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6340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79939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1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8077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87049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87881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62444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1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94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94101" y="935845"/>
            <a:ext cx="3333530" cy="158930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994101" y="2373039"/>
            <a:ext cx="3333530" cy="160406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87" y="1135919"/>
            <a:ext cx="6543340" cy="28411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999003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8171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77246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28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78080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94616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8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95448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1726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62444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2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/>
                <a:cs typeface="Arial"/>
              </a:rPr>
              <a:t>8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2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99432"/>
              </p:ext>
            </p:extLst>
          </p:nvPr>
        </p:nvGraphicFramePr>
        <p:xfrm>
          <a:off x="1198893" y="862132"/>
          <a:ext cx="6670431" cy="215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77"/>
                <a:gridCol w="2223477"/>
                <a:gridCol w="2223477"/>
              </a:tblGrid>
              <a:tr h="2159141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6" marB="45716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6" marB="45716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6" marB="45716" anchor="b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647035" y="15202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116924" y="117387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97433" y="15202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54132" y="117387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73625" y="117387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47035" y="203984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90087" y="1770426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03484" y="1770426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327548" y="1770426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97433" y="203984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258710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6226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59542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52432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51600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3067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46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31509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=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48045" y="4314044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/>
                <a:cs typeface="Arial"/>
              </a:rPr>
              <a:t>6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4887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55155" y="4314044"/>
            <a:ext cx="8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10</a:t>
            </a:r>
            <a:endParaRPr lang="fr-FR" sz="4400" dirty="0">
              <a:latin typeface="Arial"/>
              <a:cs typeface="Arial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55987" y="4314044"/>
            <a:ext cx="514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+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62444"/>
              </p:ext>
            </p:extLst>
          </p:nvPr>
        </p:nvGraphicFramePr>
        <p:xfrm>
          <a:off x="3162904" y="5378756"/>
          <a:ext cx="2286002" cy="1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</a:tblGrid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88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3309859" y="5915726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5</a:t>
            </a:r>
            <a:endParaRPr lang="fr-FR" sz="3600" dirty="0">
              <a:latin typeface="Arial"/>
              <a:cs typeface="Arial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88088" y="5925285"/>
            <a:ext cx="9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"/>
                <a:cs typeface="Arial"/>
              </a:rPr>
              <a:t>3</a:t>
            </a:r>
            <a:endParaRPr lang="fr-FR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20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122</TotalTime>
  <Words>240</Words>
  <Application>Microsoft Macintosh PowerPoint</Application>
  <PresentationFormat>Présentation à l'écran (4:3)</PresentationFormat>
  <Paragraphs>230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Spectrum</vt:lpstr>
      <vt:lpstr>Le concept de dizaine</vt:lpstr>
      <vt:lpstr>Additionner des dizaines pour dénombrer.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concept de dizaine</dc:title>
  <dc:creator>Marie Gabriel</dc:creator>
  <cp:lastModifiedBy>Marie Gabriel</cp:lastModifiedBy>
  <cp:revision>16</cp:revision>
  <dcterms:created xsi:type="dcterms:W3CDTF">2015-02-01T20:40:41Z</dcterms:created>
  <dcterms:modified xsi:type="dcterms:W3CDTF">2015-02-01T22:43:18Z</dcterms:modified>
</cp:coreProperties>
</file>