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5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8" autoAdjust="0"/>
    <p:restoredTop sz="94660"/>
  </p:normalViewPr>
  <p:slideViewPr>
    <p:cSldViewPr snapToGrid="0" snapToObjects="1" showGuides="1">
      <p:cViewPr varScale="1">
        <p:scale>
          <a:sx n="89" d="100"/>
          <a:sy n="89" d="100"/>
        </p:scale>
        <p:origin x="-1384" y="-112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07/06/2015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latin typeface="Comic Sans MS"/>
                <a:cs typeface="Comic Sans MS"/>
              </a:rPr>
              <a:t>Les compléments à 10</a:t>
            </a:r>
            <a:endParaRPr lang="fr-FR" sz="5400" dirty="0">
              <a:latin typeface="Comic Sans MS"/>
              <a:cs typeface="Comic Sans MS"/>
            </a:endParaRPr>
          </a:p>
        </p:txBody>
      </p:sp>
      <p:sp>
        <p:nvSpPr>
          <p:cNvPr id="5" name="Rectangle à coins arrondis 4">
            <a:hlinkClick r:id="rId2" action="ppaction://hlinksldjump"/>
          </p:cNvPr>
          <p:cNvSpPr/>
          <p:nvPr/>
        </p:nvSpPr>
        <p:spPr>
          <a:xfrm>
            <a:off x="834565" y="4009571"/>
            <a:ext cx="2231987" cy="834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omic Sans MS"/>
                <a:cs typeface="Comic Sans MS"/>
              </a:rPr>
              <a:t>Mémorisation</a:t>
            </a:r>
            <a:endParaRPr lang="fr-FR" sz="2000" dirty="0">
              <a:latin typeface="Comic Sans MS"/>
              <a:cs typeface="Comic Sans MS"/>
            </a:endParaRPr>
          </a:p>
        </p:txBody>
      </p:sp>
      <p:sp>
        <p:nvSpPr>
          <p:cNvPr id="6" name="Rectangle à coins arrondis 5">
            <a:hlinkClick r:id="rId3" action="ppaction://hlinksldjump"/>
          </p:cNvPr>
          <p:cNvSpPr/>
          <p:nvPr/>
        </p:nvSpPr>
        <p:spPr>
          <a:xfrm>
            <a:off x="3453487" y="4009571"/>
            <a:ext cx="2231987" cy="834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omic Sans MS"/>
                <a:cs typeface="Comic Sans MS"/>
              </a:rPr>
              <a:t>Entrainement 1</a:t>
            </a:r>
            <a:endParaRPr lang="fr-FR" sz="2000" dirty="0">
              <a:latin typeface="Comic Sans MS"/>
              <a:cs typeface="Comic Sans MS"/>
            </a:endParaRPr>
          </a:p>
        </p:txBody>
      </p:sp>
      <p:sp>
        <p:nvSpPr>
          <p:cNvPr id="7" name="Rectangle à coins arrondis 6">
            <a:hlinkClick r:id="rId4" action="ppaction://hlinksldjump"/>
          </p:cNvPr>
          <p:cNvSpPr/>
          <p:nvPr/>
        </p:nvSpPr>
        <p:spPr>
          <a:xfrm>
            <a:off x="6072408" y="4009571"/>
            <a:ext cx="2231987" cy="834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omic Sans MS"/>
                <a:cs typeface="Comic Sans MS"/>
              </a:rPr>
              <a:t>Entrainement 2</a:t>
            </a:r>
            <a:endParaRPr lang="fr-FR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584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4426" y="2341115"/>
            <a:ext cx="479515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10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1702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8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303" y="2341115"/>
            <a:ext cx="43793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53221" y="2311612"/>
            <a:ext cx="6161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8688" y="2311612"/>
            <a:ext cx="10851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10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6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6270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85800" y="34305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b="0" cap="none" dirty="0" smtClean="0">
                <a:latin typeface="Comic Sans MS"/>
                <a:cs typeface="Comic Sans MS"/>
              </a:rPr>
              <a:t>Entrainement 2</a:t>
            </a:r>
            <a:endParaRPr lang="fr-FR" sz="5400" b="0" cap="none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9148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6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8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5618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85800" y="34305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b="0" cap="none" dirty="0" smtClean="0">
                <a:latin typeface="Comic Sans MS"/>
                <a:cs typeface="Comic Sans MS"/>
              </a:rPr>
              <a:t>Mémorisation</a:t>
            </a:r>
            <a:endParaRPr lang="fr-FR" sz="5400" b="0" cap="none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2793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7416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1470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8960" y="2341115"/>
            <a:ext cx="432608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9798" y="2319564"/>
            <a:ext cx="6694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98978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6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02539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2841" y="2319564"/>
            <a:ext cx="10851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10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88042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8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38937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61131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47005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8959" y="2341115"/>
            <a:ext cx="432608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6565" y="2311612"/>
            <a:ext cx="6694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26988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4426" y="2341115"/>
            <a:ext cx="479515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+ 1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6045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0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43790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500" y="224849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🔴 🔴 🔴 🔴 🔴 🔴 🔴 🔴 🔴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571500" y="805580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🔴 🔴 🔴 🔴 🔴 🔴 🔴 🔴 🔵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571500" y="1386311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🔴 🔴 🔴 🔴 🔴 🔴 🔴 🔵 🔵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571500" y="1967042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🔴 🔴 🔴 🔴 🔴 🔴 🔵 🔵 🔵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71500" y="2547773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🔴 🔴 🔴 🔴 🔴 🔵 🔵 🔵 🔵</a:t>
            </a:r>
            <a:endParaRPr lang="fr-FR" sz="3200" dirty="0"/>
          </a:p>
        </p:txBody>
      </p:sp>
      <p:sp>
        <p:nvSpPr>
          <p:cNvPr id="8" name="Rectangle 7"/>
          <p:cNvSpPr/>
          <p:nvPr/>
        </p:nvSpPr>
        <p:spPr>
          <a:xfrm>
            <a:off x="5618618" y="179169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 + 0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18618" y="758313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+ 1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18618" y="1337457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 + 2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18618" y="1916601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+ 3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18618" y="2495745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 + 4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1500" y="3128504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🔴 🔴 🔴 🔴 🔵 🔵 🔵 🔵 🔵</a:t>
            </a:r>
            <a:endParaRPr lang="fr-FR" sz="3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71500" y="3709235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🔴 🔴 🔴 🔵 🔵 🔵 🔵 🔵 🔵</a:t>
            </a:r>
            <a:endParaRPr lang="fr-FR" sz="3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71500" y="4289966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🔴 🔴 🔵 🔵 🔵 🔵 🔵 🔵 🔵</a:t>
            </a:r>
            <a:endParaRPr lang="fr-FR" sz="3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71500" y="4870697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🔴 🔵 🔵 🔵 🔵 🔵 🔵 🔵 🔵</a:t>
            </a:r>
            <a:endParaRPr lang="fr-FR" sz="3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571500" y="5451428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🔴 🔵 🔵 🔵 🔵 🔵 🔵 🔵 🔵 🔵</a:t>
            </a:r>
            <a:endParaRPr lang="fr-FR" sz="3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71500" y="6032163"/>
            <a:ext cx="5123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🔵 🔵 🔵 🔵 🔵 🔵 🔵 🔵 🔵 🔵</a:t>
            </a:r>
            <a:endParaRPr lang="fr-FR" sz="3200" dirty="0"/>
          </a:p>
        </p:txBody>
      </p:sp>
      <p:sp>
        <p:nvSpPr>
          <p:cNvPr id="20" name="Rectangle 19"/>
          <p:cNvSpPr/>
          <p:nvPr/>
        </p:nvSpPr>
        <p:spPr>
          <a:xfrm>
            <a:off x="5618618" y="3074889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+ 5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18618" y="3654033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 + 6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18618" y="4233177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+ 7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18618" y="4812321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+ 8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18618" y="5391465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+ 9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18618" y="5970608"/>
            <a:ext cx="1941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+ 10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837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allAtOnce"/>
      <p:bldP spid="3" grpId="0"/>
      <p:bldP spid="4" grpId="0"/>
      <p:bldP spid="5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6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….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</a:t>
            </a: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4417" y="2311612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67496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8771" y="4781629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  <p:sp>
        <p:nvSpPr>
          <p:cNvPr id="4" name="Rectangle 3"/>
          <p:cNvSpPr/>
          <p:nvPr/>
        </p:nvSpPr>
        <p:spPr>
          <a:xfrm>
            <a:off x="667746" y="252710"/>
            <a:ext cx="6161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132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endParaRPr lang="fr-FR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370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endParaRPr lang="fr-FR" sz="6600" b="1" spc="50" dirty="0">
              <a:ln w="11430">
                <a:solidFill>
                  <a:srgbClr val="008000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7251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/>
                <a:solidFill>
                  <a:srgbClr val="33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3</a:t>
            </a:r>
            <a:endParaRPr lang="fr-FR" sz="6600" b="1" spc="50" dirty="0">
              <a:ln w="11430"/>
              <a:solidFill>
                <a:srgbClr val="33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08634" y="270845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spc="50" dirty="0">
              <a:ln w="11430"/>
              <a:solidFill>
                <a:srgbClr val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608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endParaRPr lang="fr-FR" sz="6600" b="1" spc="50" dirty="0">
              <a:ln w="11430">
                <a:solidFill>
                  <a:srgbClr val="008000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727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/>
                <a:solidFill>
                  <a:srgbClr val="33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7</a:t>
            </a:r>
            <a:endParaRPr lang="fr-FR" sz="6600" b="1" spc="50" dirty="0">
              <a:ln w="11430"/>
              <a:solidFill>
                <a:srgbClr val="33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78468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Ecole 2"/>
                <a:cs typeface="Script Ecole 2"/>
              </a:rPr>
              <a:t>8</a:t>
            </a:r>
            <a:endParaRPr lang="fr-FR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99657" y="252710"/>
            <a:ext cx="6694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10782" y="1691987"/>
            <a:ext cx="2833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Pour faire 10 : </a:t>
            </a:r>
            <a:endParaRPr lang="fr-FR" sz="3600" dirty="0"/>
          </a:p>
        </p:txBody>
      </p:sp>
      <p:sp>
        <p:nvSpPr>
          <p:cNvPr id="16" name="Rectangle 15"/>
          <p:cNvSpPr/>
          <p:nvPr/>
        </p:nvSpPr>
        <p:spPr>
          <a:xfrm>
            <a:off x="2125685" y="2827377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07448" y="2030531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solidFill>
                  <a:srgbClr val="33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62240" y="3565525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08634" y="252710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spc="50" dirty="0">
              <a:ln w="11430"/>
              <a:solidFill>
                <a:srgbClr val="FFFF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71811" y="5475516"/>
            <a:ext cx="6975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cript Ecole 2"/>
                <a:cs typeface="Script Ecole 2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8007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087 0.08148 C -0.03003 0.16621 -0.05903 0.25116 -0.05989 0.34769 C -0.06076 0.44422 -0.0151 0.6081 -0.00608 0.66019 " pathEditMode="relative" ptsTypes="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66667E-6 -2.59259E-6 C -0.02795 0.22176 -0.05556 0.44468 -0.1632 0.55209 C -0.27049 0.66019 -0.56476 0.62801 -0.64462 0.64375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40" y="3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573 0.08611 C -0.06771 0.15602 -0.12951 0.22616 -0.13246 0.27593 C -0.13541 0.3257 -0.04149 0.36667 -0.02309 0.38472 " pathEditMode="relative" ptsTypes="a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72222E-6 -2.59259E-6 C -0.00399 0.12685 -0.00763 0.25417 -0.0842 0.31829 C -0.16076 0.38264 -0.39704 0.37338 -0.45954 0.38472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86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48 -0.0287 C 0.08767 0.0757 0.15086 0.1801 0.20503 0.22824 C 0.2592 0.27639 0.32517 0.25533 0.34913 0.26065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33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-2.59259E-6 C 0.09878 0.03982 0.21614 0.08033 0.24705 0.12616 C 0.27795 0.17222 0.22187 0.22408 0.16649 0.27639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1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6.66667E-6 C 0.00955 0.14607 0.0191 0.29237 0.05903 0.37501 C 0.09896 0.45764 0.16927 0.47639 0.23958 0.49538 " pathEditMode="relative" ptsTypes="a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8148 C 0.14341 0.16389 0.29584 0.24676 0.33664 0.31574 C 0.37743 0.38472 0.3066 0.43982 0.23594 0.49537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6" y="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C -0.08698 0.22315 -0.17396 0.4463 -0.17361 0.57407 C -0.17326 0.70185 -0.02743 0.73426 0.00174 0.7662 " pathEditMode="relative" ptsTypes="aaA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C 0.14827 0.12384 0.29653 0.24838 0.3323 0.37569 C 0.36823 0.50301 0.29132 0.63287 0.21476 0.76343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3" y="3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85800" y="34305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b="0" cap="none" dirty="0" smtClean="0">
                <a:latin typeface="Comic Sans MS"/>
                <a:cs typeface="Comic Sans MS"/>
              </a:rPr>
              <a:t>Entrainement 1</a:t>
            </a:r>
            <a:endParaRPr lang="fr-FR" sz="5400" b="0" cap="none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6815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8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2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419293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5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408483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0155" y="2341115"/>
            <a:ext cx="43636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6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650" y="2319564"/>
            <a:ext cx="6537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4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304" y="2341115"/>
            <a:ext cx="43793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9</a:t>
            </a:r>
            <a:r>
              <a:rPr lang="fr-FR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 + …. </a:t>
            </a: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=10</a:t>
            </a:r>
            <a:endParaRPr lang="fr-FR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6454" y="2319564"/>
            <a:ext cx="6161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cs typeface="Script Ecole 2"/>
              </a:rPr>
              <a:t>1</a:t>
            </a:r>
            <a:endParaRPr lang="fr-FR" sz="6600" b="1" cap="none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2635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 Noir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81</TotalTime>
  <Words>344</Words>
  <Application>Microsoft Macintosh PowerPoint</Application>
  <PresentationFormat>Présentation à l'écran (4:3)</PresentationFormat>
  <Paragraphs>93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 Noir </vt:lpstr>
      <vt:lpstr>Les compléments à 10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compléments à 10</dc:title>
  <dc:creator>Marie Gabriel</dc:creator>
  <cp:lastModifiedBy>Marie Gabriel</cp:lastModifiedBy>
  <cp:revision>10</cp:revision>
  <dcterms:created xsi:type="dcterms:W3CDTF">2015-05-25T14:52:15Z</dcterms:created>
  <dcterms:modified xsi:type="dcterms:W3CDTF">2015-06-07T19:38:24Z</dcterms:modified>
</cp:coreProperties>
</file>