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6" autoAdjust="0"/>
    <p:restoredTop sz="97552" autoAdjust="0"/>
  </p:normalViewPr>
  <p:slideViewPr>
    <p:cSldViewPr snapToGrid="0" snapToObjects="1" showGuides="1">
      <p:cViewPr varScale="1">
        <p:scale>
          <a:sx n="94" d="100"/>
          <a:sy n="94" d="100"/>
        </p:scale>
        <p:origin x="-1464" y="-1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37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6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4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69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61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27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56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9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16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69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1606-0FE7-274B-8985-8451E5422193}" type="datetimeFigureOut">
              <a:rPr lang="fr-FR" smtClean="0"/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A519-4F82-AC4C-ACDB-475D94E3A7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7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279050" y="398468"/>
            <a:ext cx="4307904" cy="2091954"/>
          </a:xfrm>
          <a:prstGeom prst="roundRect">
            <a:avLst/>
          </a:prstGeom>
          <a:ln w="57150" cmpd="sng">
            <a:solidFill>
              <a:schemeClr val="bg1">
                <a:lumMod val="9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Chalkduster"/>
                <a:cs typeface="Chalkduster"/>
              </a:rPr>
              <a:t>Bienvenue au CP !! </a:t>
            </a:r>
            <a:endParaRPr lang="fr-FR" sz="4400" dirty="0">
              <a:latin typeface="Chalkduster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79050" y="2928719"/>
            <a:ext cx="4097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halkboard"/>
                <a:cs typeface="Chalkboard"/>
              </a:rPr>
              <a:t>A la rentrée des grandes vacances, tu vas entrer au CP à l’école . </a:t>
            </a:r>
          </a:p>
          <a:p>
            <a:endParaRPr lang="fr-FR" dirty="0" smtClean="0">
              <a:latin typeface="Chalkboard"/>
              <a:cs typeface="Chalkboard"/>
            </a:endParaRPr>
          </a:p>
          <a:p>
            <a:r>
              <a:rPr lang="fr-FR" dirty="0" smtClean="0">
                <a:latin typeface="Chalkboard"/>
                <a:cs typeface="Chalkboard"/>
              </a:rPr>
              <a:t>Voici une présentation et des conseils des élèves de CP de cette année. </a:t>
            </a:r>
            <a:endParaRPr lang="fr-FR" dirty="0">
              <a:latin typeface="Chalkboard"/>
              <a:cs typeface="Chalkboar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96123" y="6452321"/>
            <a:ext cx="294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sivestandard"/>
                <a:cs typeface="Cursivestandard"/>
              </a:rPr>
              <a:t>8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43765" y="4684916"/>
            <a:ext cx="269817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fr-FR" sz="1200" dirty="0" smtClean="0">
                <a:latin typeface="Chalkboard"/>
                <a:cs typeface="Chalkboard"/>
              </a:rPr>
              <a:t>L’école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halkboard"/>
                <a:cs typeface="Chalkboard"/>
              </a:rPr>
              <a:t>Les adultes de l’école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halkboard"/>
                <a:cs typeface="Chalkboard"/>
              </a:rPr>
              <a:t>Qu’est-ce qu’on apprend au CP ? 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halkboard"/>
                <a:cs typeface="Chalkboard"/>
              </a:rPr>
              <a:t>Comment apprend-on à lire ?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halkboard"/>
                <a:cs typeface="Chalkboard"/>
              </a:rPr>
              <a:t>De quoi a-t-on besoin au CP ? 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halkboard"/>
                <a:cs typeface="Chalkboard"/>
              </a:rPr>
              <a:t>Et les devoirs ? </a:t>
            </a:r>
          </a:p>
          <a:p>
            <a:pPr marL="228600" indent="-228600">
              <a:buAutoNum type="arabicPeriod"/>
            </a:pPr>
            <a:r>
              <a:rPr lang="fr-FR" sz="1200" dirty="0" smtClean="0">
                <a:latin typeface="Chalkboard"/>
                <a:cs typeface="Chalkboard"/>
              </a:rPr>
              <a:t>Paroles d’élèves de CP</a:t>
            </a:r>
          </a:p>
          <a:p>
            <a:pPr marL="342900" indent="-342900">
              <a:buAutoNum type="arabicPeriod"/>
            </a:pPr>
            <a:endParaRPr lang="fr-FR" sz="1200" dirty="0" smtClean="0"/>
          </a:p>
          <a:p>
            <a:pPr marL="342900" indent="-342900">
              <a:buAutoNum type="arabicPeriod"/>
            </a:pP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1231434" y="5631352"/>
            <a:ext cx="3071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Cursivestandard"/>
                <a:cs typeface="Cursivestandard"/>
              </a:rPr>
              <a:t>B²onne ²rentrée ²à ²tou$ !</a:t>
            </a:r>
            <a:endParaRPr lang="fr-FR" sz="2400" dirty="0">
              <a:latin typeface="Cursivestandard"/>
              <a:cs typeface="Cursivestandard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231434" y="257365"/>
            <a:ext cx="2555096" cy="807333"/>
          </a:xfrm>
          <a:prstGeom prst="roundRect">
            <a:avLst/>
          </a:prstGeom>
          <a:ln w="38100" cmpd="sng">
            <a:solidFill>
              <a:srgbClr val="F2F2F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alkduster"/>
                <a:cs typeface="Chalkduster"/>
              </a:rPr>
              <a:t>Paroles d’élèves de CP </a:t>
            </a:r>
            <a:endParaRPr lang="fr-FR" sz="2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55603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08400" y="257365"/>
            <a:ext cx="2555096" cy="614917"/>
          </a:xfrm>
          <a:prstGeom prst="roundRect">
            <a:avLst/>
          </a:prstGeom>
          <a:ln w="38100" cmpd="sng">
            <a:solidFill>
              <a:srgbClr val="F2F2F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alkduster"/>
                <a:cs typeface="Chalkduster"/>
              </a:rPr>
              <a:t>L’école</a:t>
            </a:r>
            <a:endParaRPr lang="fr-FR" sz="2000" dirty="0">
              <a:latin typeface="Chalkduster"/>
              <a:cs typeface="Chalkduster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296123" y="64523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sivestandard"/>
                <a:cs typeface="Cursivestandard"/>
              </a:rPr>
              <a:t>2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2820" y="645078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ursivestandard"/>
                <a:cs typeface="Cursivestandard"/>
              </a:rPr>
              <a:t>7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155648" y="256644"/>
            <a:ext cx="2555096" cy="614917"/>
          </a:xfrm>
          <a:prstGeom prst="roundRect">
            <a:avLst/>
          </a:prstGeom>
          <a:ln w="38100" cmpd="sng">
            <a:solidFill>
              <a:srgbClr val="F2F2F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alkduster"/>
                <a:cs typeface="Chalkduster"/>
              </a:rPr>
              <a:t>Les devoirs</a:t>
            </a:r>
            <a:endParaRPr lang="fr-FR" sz="2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04417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96123" y="6452321"/>
            <a:ext cx="294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sivestandard"/>
                <a:cs typeface="Cursivestandard"/>
              </a:rPr>
              <a:t>6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52820" y="6450785"/>
            <a:ext cx="2940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ursivestandard"/>
                <a:cs typeface="Cursivestandard"/>
              </a:rPr>
              <a:t>3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308400" y="257365"/>
            <a:ext cx="2555096" cy="807333"/>
          </a:xfrm>
          <a:prstGeom prst="roundRect">
            <a:avLst/>
          </a:prstGeom>
          <a:ln w="38100" cmpd="sng">
            <a:solidFill>
              <a:srgbClr val="F2F2F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alkduster"/>
                <a:cs typeface="Chalkduster"/>
              </a:rPr>
              <a:t>De quoi on a besoin au CP ? </a:t>
            </a:r>
            <a:endParaRPr lang="fr-FR" sz="2000" dirty="0">
              <a:latin typeface="Chalkduster"/>
              <a:cs typeface="Chalkduster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785186" y="256644"/>
            <a:ext cx="3437758" cy="808054"/>
          </a:xfrm>
          <a:prstGeom prst="roundRect">
            <a:avLst/>
          </a:prstGeom>
          <a:ln w="38100" cmpd="sng">
            <a:solidFill>
              <a:srgbClr val="F2F2F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alkduster"/>
                <a:cs typeface="Chalkduster"/>
              </a:rPr>
              <a:t>Les adultes de l’école</a:t>
            </a:r>
            <a:endParaRPr lang="fr-FR" sz="2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34415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96123" y="645232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ursivestandard"/>
                <a:cs typeface="Cursivestandard"/>
              </a:rPr>
              <a:t>4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52820" y="645078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Cursivestandard"/>
                <a:cs typeface="Cursivestandard"/>
              </a:rPr>
              <a:t>5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35117" y="256644"/>
            <a:ext cx="3065624" cy="846537"/>
          </a:xfrm>
          <a:prstGeom prst="roundRect">
            <a:avLst/>
          </a:prstGeom>
          <a:ln w="38100" cmpd="sng">
            <a:solidFill>
              <a:srgbClr val="F2F2F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alkduster"/>
                <a:cs typeface="Chalkduster"/>
              </a:rPr>
              <a:t>Qu’est-ce qu’on apprend au CP ? </a:t>
            </a:r>
            <a:endParaRPr lang="fr-FR" sz="2000" dirty="0">
              <a:latin typeface="Chalkduster"/>
              <a:cs typeface="Chalkduster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897813" y="256644"/>
            <a:ext cx="3065624" cy="846537"/>
          </a:xfrm>
          <a:prstGeom prst="roundRect">
            <a:avLst/>
          </a:prstGeom>
          <a:ln w="38100" cmpd="sng">
            <a:solidFill>
              <a:srgbClr val="F2F2F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halkduster"/>
                <a:cs typeface="Chalkduster"/>
              </a:rPr>
              <a:t>Comment on apprend à lire ? </a:t>
            </a:r>
            <a:endParaRPr lang="fr-FR" sz="2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08176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124</Words>
  <Application>Microsoft Macintosh PowerPoint</Application>
  <PresentationFormat>Format A4 (210 x 297 mm)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6</cp:revision>
  <dcterms:created xsi:type="dcterms:W3CDTF">2015-06-19T19:21:42Z</dcterms:created>
  <dcterms:modified xsi:type="dcterms:W3CDTF">2015-06-19T20:32:28Z</dcterms:modified>
</cp:coreProperties>
</file>