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  <p:sldId id="270" r:id="rId3"/>
    <p:sldId id="266" r:id="rId4"/>
    <p:sldId id="258" r:id="rId5"/>
    <p:sldId id="259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9" autoAdjust="0"/>
  </p:normalViewPr>
  <p:slideViewPr>
    <p:cSldViewPr snapToGrid="0" snapToObjects="1">
      <p:cViewPr varScale="1">
        <p:scale>
          <a:sx n="90" d="100"/>
          <a:sy n="90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1739B3-174C-734C-A3EC-A1DDDFEF95DE}" type="datetimeFigureOut">
              <a:rPr lang="fr-FR" smtClean="0"/>
              <a:t>04/02/17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827B77-1E8B-C448-A7BB-1F98481CCF8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1728688"/>
            <a:ext cx="6477000" cy="1914144"/>
          </a:xfrm>
        </p:spPr>
        <p:txBody>
          <a:bodyPr/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Découvrir une démarche de création : 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09800" y="4108949"/>
            <a:ext cx="6477000" cy="1771017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40000"/>
              </a:lnSpc>
            </a:pPr>
            <a:r>
              <a:rPr lang="fr-FR" sz="6400" i="1" dirty="0" smtClean="0">
                <a:solidFill>
                  <a:srgbClr val="352506"/>
                </a:solidFill>
              </a:rPr>
              <a:t>Toujours rien ? </a:t>
            </a:r>
          </a:p>
          <a:p>
            <a:pPr algn="r">
              <a:lnSpc>
                <a:spcPct val="140000"/>
              </a:lnSpc>
            </a:pPr>
            <a:r>
              <a:rPr lang="fr-FR" sz="4000" dirty="0">
                <a:solidFill>
                  <a:srgbClr val="352506"/>
                </a:solidFill>
              </a:rPr>
              <a:t>d</a:t>
            </a:r>
            <a:r>
              <a:rPr lang="fr-FR" sz="4000" dirty="0" smtClean="0">
                <a:solidFill>
                  <a:srgbClr val="352506"/>
                </a:solidFill>
              </a:rPr>
              <a:t>e Christian </a:t>
            </a:r>
            <a:r>
              <a:rPr lang="fr-FR" sz="4000" dirty="0" err="1" smtClean="0">
                <a:solidFill>
                  <a:srgbClr val="352506"/>
                </a:solidFill>
              </a:rPr>
              <a:t>Voltz</a:t>
            </a:r>
            <a:endParaRPr lang="fr-FR" sz="4000" dirty="0">
              <a:solidFill>
                <a:srgbClr val="3525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2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oltz 2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431" y="1284956"/>
            <a:ext cx="4315389" cy="445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146660" y="1910993"/>
            <a:ext cx="2589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Maquette de couverture proposée par Christian </a:t>
            </a:r>
            <a:r>
              <a:rPr lang="fr-FR" dirty="0" err="1" smtClean="0"/>
              <a:t>Voltz</a:t>
            </a:r>
            <a:r>
              <a:rPr lang="fr-FR" dirty="0" smtClean="0"/>
              <a:t> à l’éditeur.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07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7108" y="274638"/>
            <a:ext cx="8262130" cy="10424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 smtClean="0">
                <a:solidFill>
                  <a:srgbClr val="352506"/>
                </a:solidFill>
              </a:rPr>
              <a:t>6. Couverture choisie par l’éditeur et imprimée. </a:t>
            </a:r>
            <a:endParaRPr lang="fr-FR" sz="2800" b="0" dirty="0">
              <a:solidFill>
                <a:srgbClr val="352506"/>
              </a:solidFill>
            </a:endParaRPr>
          </a:p>
        </p:txBody>
      </p:sp>
      <p:pic>
        <p:nvPicPr>
          <p:cNvPr id="4" name="Image 3" descr="Voltz 2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354" y="1181493"/>
            <a:ext cx="5104488" cy="519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03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903" y="1343860"/>
            <a:ext cx="5963835" cy="41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108" y="274638"/>
            <a:ext cx="8262130" cy="540717"/>
          </a:xfrm>
        </p:spPr>
        <p:txBody>
          <a:bodyPr/>
          <a:lstStyle/>
          <a:p>
            <a:r>
              <a:rPr lang="fr-FR" sz="2800" b="0" dirty="0" smtClean="0">
                <a:solidFill>
                  <a:srgbClr val="352506"/>
                </a:solidFill>
              </a:rPr>
              <a:t>1. Ecriture de l’histoire et du synopsis d’un album</a:t>
            </a:r>
            <a:endParaRPr lang="fr-FR" sz="2800" b="0" dirty="0">
              <a:solidFill>
                <a:srgbClr val="352506"/>
              </a:solidFill>
            </a:endParaRPr>
          </a:p>
        </p:txBody>
      </p:sp>
      <p:pic>
        <p:nvPicPr>
          <p:cNvPr id="3" name="Image 2" descr="black sheep 1.jpe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FEAE8"/>
              </a:clrFrom>
              <a:clrTo>
                <a:srgbClr val="EFEA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166" y="-219251"/>
            <a:ext cx="5645892" cy="783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6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7108" y="274638"/>
            <a:ext cx="8262130" cy="6661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 dirty="0" smtClean="0">
                <a:solidFill>
                  <a:srgbClr val="352506"/>
                </a:solidFill>
              </a:rPr>
              <a:t>2. Premiers</a:t>
            </a:r>
            <a:r>
              <a:rPr lang="fr-FR" sz="2400" b="0" i="1" dirty="0" smtClean="0">
                <a:solidFill>
                  <a:srgbClr val="352506"/>
                </a:solidFill>
              </a:rPr>
              <a:t> roughs </a:t>
            </a:r>
            <a:r>
              <a:rPr lang="fr-FR" sz="2400" b="0" dirty="0" smtClean="0">
                <a:solidFill>
                  <a:srgbClr val="352506"/>
                </a:solidFill>
              </a:rPr>
              <a:t>et chemin de </a:t>
            </a:r>
            <a:r>
              <a:rPr lang="fr-FR" sz="2400" b="0" dirty="0">
                <a:solidFill>
                  <a:srgbClr val="352506"/>
                </a:solidFill>
              </a:rPr>
              <a:t>f</a:t>
            </a:r>
            <a:r>
              <a:rPr lang="fr-FR" sz="2400" b="0" dirty="0" smtClean="0">
                <a:solidFill>
                  <a:srgbClr val="352506"/>
                </a:solidFill>
              </a:rPr>
              <a:t>er de l’album </a:t>
            </a:r>
            <a:r>
              <a:rPr lang="fr-FR" sz="2400" b="0" i="1" dirty="0" smtClean="0">
                <a:solidFill>
                  <a:srgbClr val="352506"/>
                </a:solidFill>
              </a:rPr>
              <a:t>Toujours rien ? </a:t>
            </a:r>
            <a:endParaRPr lang="fr-FR" sz="2400" b="0" i="1" dirty="0">
              <a:solidFill>
                <a:srgbClr val="352506"/>
              </a:solidFill>
            </a:endParaRPr>
          </a:p>
        </p:txBody>
      </p:sp>
      <p:pic>
        <p:nvPicPr>
          <p:cNvPr id="4" name="Image 3" descr="Voltz.jpe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8727" y="357540"/>
            <a:ext cx="52374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15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7108" y="274638"/>
            <a:ext cx="8262130" cy="8543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 smtClean="0">
                <a:solidFill>
                  <a:srgbClr val="352506"/>
                </a:solidFill>
              </a:rPr>
              <a:t>3. Illustrations définitives.</a:t>
            </a:r>
            <a:endParaRPr lang="fr-FR" sz="2800" b="0" dirty="0">
              <a:solidFill>
                <a:srgbClr val="352506"/>
              </a:solidFill>
            </a:endParaRPr>
          </a:p>
        </p:txBody>
      </p:sp>
      <p:pic>
        <p:nvPicPr>
          <p:cNvPr id="4" name="Image 3" descr="Voltz 1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65" y="1128953"/>
            <a:ext cx="7825843" cy="508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51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oltz 1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957" y="160278"/>
            <a:ext cx="4820905" cy="652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98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oltz 1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850" y="150676"/>
            <a:ext cx="4811088" cy="643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81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7108" y="274638"/>
            <a:ext cx="8262130" cy="10424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 smtClean="0">
                <a:solidFill>
                  <a:srgbClr val="352506"/>
                </a:solidFill>
              </a:rPr>
              <a:t>4. Jean-Louis Hess photographie l’image finale.</a:t>
            </a:r>
            <a:endParaRPr lang="fr-FR" sz="2800" b="0" dirty="0">
              <a:solidFill>
                <a:srgbClr val="352506"/>
              </a:solidFill>
            </a:endParaRPr>
          </a:p>
        </p:txBody>
      </p:sp>
      <p:pic>
        <p:nvPicPr>
          <p:cNvPr id="4" name="Image 3" descr="Voltz 1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595" y="1220569"/>
            <a:ext cx="6791537" cy="526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7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7108" y="274638"/>
            <a:ext cx="8262130" cy="10424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 smtClean="0">
                <a:solidFill>
                  <a:srgbClr val="352506"/>
                </a:solidFill>
              </a:rPr>
              <a:t>5. Réalisation d’une maquette. </a:t>
            </a:r>
            <a:endParaRPr lang="fr-FR" sz="2800" b="0" dirty="0">
              <a:solidFill>
                <a:srgbClr val="352506"/>
              </a:solidFill>
            </a:endParaRPr>
          </a:p>
        </p:txBody>
      </p:sp>
      <p:pic>
        <p:nvPicPr>
          <p:cNvPr id="4" name="Image 3" descr="Voltz 2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114" y="1317112"/>
            <a:ext cx="3267366" cy="509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146660" y="1910993"/>
            <a:ext cx="2589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Première maquette de couverture imaginée par Christian </a:t>
            </a:r>
            <a:r>
              <a:rPr lang="fr-FR" dirty="0" err="1" smtClean="0"/>
              <a:t>Voltz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60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539</TotalTime>
  <Words>84</Words>
  <Application>Microsoft Macintosh PowerPoint</Application>
  <PresentationFormat>Présentation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Tradition</vt:lpstr>
      <vt:lpstr>Découvrir une démarche de création : </vt:lpstr>
      <vt:lpstr>Présentation PowerPoint</vt:lpstr>
      <vt:lpstr>1. Ecriture de l’histoire et du synopsis d’un album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Découvrir une démarche de création.</dc:title>
  <dc:creator>Marie Gabriel</dc:creator>
  <cp:lastModifiedBy>Marie Gabriel</cp:lastModifiedBy>
  <cp:revision>10</cp:revision>
  <dcterms:created xsi:type="dcterms:W3CDTF">2014-05-20T10:56:56Z</dcterms:created>
  <dcterms:modified xsi:type="dcterms:W3CDTF">2017-02-04T12:44:01Z</dcterms:modified>
</cp:coreProperties>
</file>