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11/02/2015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7201" y="1224000"/>
            <a:ext cx="5723468" cy="1828090"/>
          </a:xfrm>
        </p:spPr>
        <p:txBody>
          <a:bodyPr/>
          <a:lstStyle/>
          <a:p>
            <a:r>
              <a:rPr lang="fr-FR" dirty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rPr>
              <a:t>Les sentiments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2872740" y="2616077"/>
            <a:ext cx="3327400" cy="2906395"/>
            <a:chOff x="0" y="0"/>
            <a:chExt cx="3327400" cy="2906395"/>
          </a:xfrm>
        </p:grpSpPr>
        <p:pic>
          <p:nvPicPr>
            <p:cNvPr id="5" name="Image 4" descr="HDD 250Go:Users:marie:Pictures:Bibliothèque iPhoto.photolibrary:Previews:2014:11:01:20141101-170818:dUVbQqpkQG2qds0FVS67Mg:Sentiments 4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0825"/>
              <a:ext cx="867410" cy="15906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 5" descr="HDD 250Go:Users:marie:Pictures:Bibliothèque iPhoto.photolibrary:Previews:2014:11:01:20141101-170818:JJHzLXTmTaGklYfCYAta%w:Sentiments 1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4400" y="51435"/>
              <a:ext cx="885825" cy="144399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 descr="HDD 250Go:Users:marie:Pictures:Bibliothèque iPhoto.photolibrary:Previews:2014:11:01:20141101-170818:Bw08JLItSpaK2yNkL2M8DA:Sentiments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65275" y="504825"/>
              <a:ext cx="894715" cy="156781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 descr="HDD 250Go:Users:marie:Pictures:Bibliothèque iPhoto.photolibrary:Previews:2014:11:01:20141101-170818:eiDWx%puQoGPYOmm2rKgpA:Sentiments 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990" y="0"/>
              <a:ext cx="867410" cy="147383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 8" descr="HDD 250Go:Users:marie:Pictures:Bibliothèque iPhoto.photolibrary:Previews:2014:11:01:20141101-170818:jSB2pk3BSuagDk0qxgpl7A:Sentiments 3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49500" y="1410970"/>
              <a:ext cx="942340" cy="12541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 descr="HDD 250Go:Users:marie:Pictures:Bibliothèque iPhoto.photolibrary:Previews:2014:11:01:20141101-170818:QhR6v+OYTnC6d%JWNvsrrw:Sentiments 5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57530" y="1731645"/>
              <a:ext cx="1484630" cy="86487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8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/>
          <p:nvPr/>
        </p:nvSpPr>
        <p:spPr>
          <a:xfrm>
            <a:off x="4201742" y="1767636"/>
            <a:ext cx="4114800" cy="14541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Elle est bien.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Elle est heureuse.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Script Ecole 2"/>
                <a:ea typeface="HGS明朝E"/>
                <a:cs typeface="Times New Roman"/>
              </a:rPr>
              <a:t> </a:t>
            </a:r>
            <a:endParaRPr lang="fr-FR" sz="1200" dirty="0">
              <a:effectLst/>
              <a:ea typeface="HGS明朝E"/>
              <a:cs typeface="Times New Roman"/>
            </a:endParaRPr>
          </a:p>
        </p:txBody>
      </p:sp>
      <p:pic>
        <p:nvPicPr>
          <p:cNvPr id="3" name="Image 2" descr="HDD 250Go:Users:marie:Pictures:Bibliothèque iPhoto.photolibrary:Previews:2014:11:01:20141101-170818:JJHzLXTmTaGklYfCYAta%w:Sentiments 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0053" y="946267"/>
            <a:ext cx="2951480" cy="4810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352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DD 250Go:Users:marie:Pictures:Bibliothèque iPhoto.photolibrary:Previews:2014:11:01:20141101-170818:eiDWx%puQoGPYOmm2rKgpA:Sentiments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190" y="931992"/>
            <a:ext cx="2891155" cy="4907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 de texte 13"/>
          <p:cNvSpPr txBox="1"/>
          <p:nvPr/>
        </p:nvSpPr>
        <p:spPr>
          <a:xfrm>
            <a:off x="4562555" y="1813378"/>
            <a:ext cx="3760470" cy="16548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Elle rit.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Elle est ravie.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Script Ecole 2"/>
                <a:ea typeface="HGS明朝E"/>
                <a:cs typeface="Times New Roman"/>
              </a:rPr>
              <a:t> </a:t>
            </a:r>
            <a:endParaRPr lang="fr-FR" sz="1200" dirty="0">
              <a:effectLst/>
              <a:ea typeface="HGS明朝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342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DD 250Go:Users:marie:Pictures:Bibliothèque iPhoto.photolibrary:Previews:2014:11:01:20141101-170818:dUVbQqpkQG2qds0FVS67Mg:Sentiments 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5254" y="912628"/>
            <a:ext cx="2891155" cy="5059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 de texte 16"/>
          <p:cNvSpPr txBox="1"/>
          <p:nvPr/>
        </p:nvSpPr>
        <p:spPr>
          <a:xfrm>
            <a:off x="4477817" y="1727968"/>
            <a:ext cx="3886200" cy="1714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Il est malade.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Il a mal.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Script Ecole 2"/>
                <a:ea typeface="HGS明朝E"/>
                <a:cs typeface="Times New Roman"/>
              </a:rPr>
              <a:t> </a:t>
            </a:r>
            <a:endParaRPr lang="fr-FR" sz="1200" dirty="0">
              <a:effectLst/>
              <a:ea typeface="HGS明朝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369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2"/>
          <p:cNvSpPr txBox="1"/>
          <p:nvPr/>
        </p:nvSpPr>
        <p:spPr>
          <a:xfrm>
            <a:off x="4755601" y="2311944"/>
            <a:ext cx="3429000" cy="1485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Il est triste.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Il pleure.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Script Ecole 2"/>
                <a:ea typeface="HGS明朝E"/>
                <a:cs typeface="Times New Roman"/>
              </a:rPr>
              <a:t> </a:t>
            </a:r>
            <a:endParaRPr lang="fr-FR" sz="1200" dirty="0">
              <a:effectLst/>
              <a:ea typeface="HGS明朝E"/>
              <a:cs typeface="Times New Roman"/>
            </a:endParaRPr>
          </a:p>
        </p:txBody>
      </p:sp>
      <p:pic>
        <p:nvPicPr>
          <p:cNvPr id="3" name="Image 2" descr="HDD 250Go:Users:marie:Pictures:Bibliothèque iPhoto.photolibrary:Previews:2014:11:01:20141101-170818:jSB2pk3BSuagDk0qxgpl7A:Sentiments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8097" y="1285064"/>
            <a:ext cx="3138805" cy="4178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776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6"/>
          <p:cNvSpPr txBox="1"/>
          <p:nvPr/>
        </p:nvSpPr>
        <p:spPr>
          <a:xfrm>
            <a:off x="4124947" y="2190391"/>
            <a:ext cx="4083685" cy="15417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Il est furieux.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Il est en colère.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Script Ecole 2"/>
                <a:ea typeface="HGS明朝E"/>
                <a:cs typeface="Times New Roman"/>
              </a:rPr>
              <a:t> </a:t>
            </a:r>
            <a:endParaRPr lang="fr-FR" sz="1200" dirty="0">
              <a:effectLst/>
              <a:ea typeface="HGS明朝E"/>
              <a:cs typeface="Times New Roman"/>
            </a:endParaRPr>
          </a:p>
        </p:txBody>
      </p:sp>
      <p:pic>
        <p:nvPicPr>
          <p:cNvPr id="3" name="Image 2" descr="HDD 250Go:Users:marie:Pictures:Bibliothèque iPhoto.photolibrary:Previews:2014:11:01:20141101-170818:QhR6v+OYTnC6d%JWNvsrrw:Sentiments 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53906" y="2074429"/>
            <a:ext cx="444881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19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9"/>
          <p:cNvSpPr txBox="1"/>
          <p:nvPr/>
        </p:nvSpPr>
        <p:spPr>
          <a:xfrm>
            <a:off x="4031314" y="2014410"/>
            <a:ext cx="4222115" cy="1714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Elle est surprise.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effectLst/>
                <a:latin typeface="Script Ecole 2"/>
                <a:ea typeface="HGS明朝E"/>
                <a:cs typeface="Times New Roman"/>
              </a:rPr>
              <a:t>Elle a peur. </a:t>
            </a:r>
            <a:endParaRPr lang="fr-FR" sz="1200" dirty="0">
              <a:effectLst/>
              <a:ea typeface="HGS明朝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Script Ecole 2"/>
                <a:ea typeface="HGS明朝E"/>
                <a:cs typeface="Times New Roman"/>
              </a:rPr>
              <a:t> </a:t>
            </a:r>
            <a:endParaRPr lang="fr-FR" sz="1200" dirty="0">
              <a:effectLst/>
              <a:ea typeface="HGS明朝E"/>
              <a:cs typeface="Times New Roman"/>
            </a:endParaRPr>
          </a:p>
        </p:txBody>
      </p:sp>
      <p:pic>
        <p:nvPicPr>
          <p:cNvPr id="3" name="Image 2" descr="HDD 250Go:Users:marie:Pictures:Bibliothèque iPhoto.photolibrary:Previews:2014:11:01:20141101-170818:Bw08JLItSpaK2yNkL2M8DA:Sentiment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458" y="1108218"/>
            <a:ext cx="2680970" cy="4697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477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nais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Punaise.thmx</Template>
  <TotalTime>6</TotalTime>
  <Words>49</Words>
  <Application>Microsoft Macintosh PowerPoint</Application>
  <PresentationFormat>Présentation à l'écran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Punaise</vt:lpstr>
      <vt:lpstr>Les sentiments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sentiments  </dc:title>
  <dc:creator>Marie Gabriel</dc:creator>
  <cp:lastModifiedBy>Marie Gabriel</cp:lastModifiedBy>
  <cp:revision>2</cp:revision>
  <dcterms:created xsi:type="dcterms:W3CDTF">2015-02-11T21:00:02Z</dcterms:created>
  <dcterms:modified xsi:type="dcterms:W3CDTF">2015-02-11T21:06:02Z</dcterms:modified>
</cp:coreProperties>
</file>