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9" r:id="rId5"/>
    <p:sldId id="299" r:id="rId6"/>
    <p:sldId id="270" r:id="rId7"/>
    <p:sldId id="258" r:id="rId8"/>
    <p:sldId id="278" r:id="rId9"/>
    <p:sldId id="259" r:id="rId10"/>
    <p:sldId id="260" r:id="rId11"/>
    <p:sldId id="266" r:id="rId12"/>
    <p:sldId id="277" r:id="rId13"/>
    <p:sldId id="261" r:id="rId14"/>
    <p:sldId id="262" r:id="rId15"/>
    <p:sldId id="263" r:id="rId16"/>
    <p:sldId id="280" r:id="rId17"/>
    <p:sldId id="281" r:id="rId18"/>
    <p:sldId id="264" r:id="rId19"/>
    <p:sldId id="282" r:id="rId20"/>
    <p:sldId id="269" r:id="rId21"/>
    <p:sldId id="268" r:id="rId22"/>
    <p:sldId id="267" r:id="rId23"/>
    <p:sldId id="283" r:id="rId24"/>
    <p:sldId id="265" r:id="rId25"/>
    <p:sldId id="300" r:id="rId26"/>
    <p:sldId id="272" r:id="rId27"/>
    <p:sldId id="287" r:id="rId28"/>
    <p:sldId id="288" r:id="rId29"/>
    <p:sldId id="290" r:id="rId30"/>
    <p:sldId id="273" r:id="rId31"/>
    <p:sldId id="301" r:id="rId32"/>
    <p:sldId id="275" r:id="rId33"/>
    <p:sldId id="289" r:id="rId34"/>
    <p:sldId id="297" r:id="rId35"/>
    <p:sldId id="298" r:id="rId36"/>
    <p:sldId id="274" r:id="rId37"/>
    <p:sldId id="276" r:id="rId38"/>
    <p:sldId id="284" r:id="rId39"/>
    <p:sldId id="285" r:id="rId40"/>
    <p:sldId id="286" r:id="rId41"/>
    <p:sldId id="292" r:id="rId42"/>
    <p:sldId id="291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09/03/16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concept de dizaine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Reconnaître une dizaine</a:t>
            </a:r>
            <a:endParaRPr lang="fr-FR" dirty="0"/>
          </a:p>
        </p:txBody>
      </p:sp>
      <p:sp>
        <p:nvSpPr>
          <p:cNvPr id="4" name="Bouton d'action : Personnalisé 3">
            <a:hlinkClick r:id="rId2" action="ppaction://hlinksldjump" highlightClick="1"/>
          </p:cNvPr>
          <p:cNvSpPr/>
          <p:nvPr/>
        </p:nvSpPr>
        <p:spPr>
          <a:xfrm>
            <a:off x="837723" y="4296171"/>
            <a:ext cx="3067142" cy="86463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Est-ce que c’est une dizaine ?</a:t>
            </a:r>
            <a:endParaRPr lang="fr-FR" dirty="0"/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5327356" y="4296171"/>
            <a:ext cx="3067142" cy="86463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Utiliser la dizaine pour dénombrer.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53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4"/>
          <p:cNvSpPr txBox="1"/>
          <p:nvPr/>
        </p:nvSpPr>
        <p:spPr>
          <a:xfrm>
            <a:off x="3543300" y="2228850"/>
            <a:ext cx="2057400" cy="2400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22000" dirty="0" smtClean="0">
                <a:effectLst/>
                <a:latin typeface="Abaque"/>
                <a:ea typeface="ＭＳ 明朝"/>
                <a:cs typeface="Times New Roman"/>
              </a:rPr>
              <a:t>10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540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400300"/>
            <a:ext cx="39751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49872"/>
          <a:stretch/>
        </p:blipFill>
        <p:spPr>
          <a:xfrm>
            <a:off x="2413069" y="1469666"/>
            <a:ext cx="4279681" cy="28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4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57" y="1831474"/>
            <a:ext cx="2646947" cy="33554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èche vers la droite 2"/>
          <p:cNvSpPr/>
          <p:nvPr/>
        </p:nvSpPr>
        <p:spPr>
          <a:xfrm rot="3026461">
            <a:off x="2620211" y="2326104"/>
            <a:ext cx="2138947" cy="200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7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551" y="2085472"/>
            <a:ext cx="965480" cy="9611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88" y="1292723"/>
            <a:ext cx="965480" cy="9611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091" y="3199061"/>
            <a:ext cx="965480" cy="9611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53" y="3046661"/>
            <a:ext cx="965480" cy="9611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91" y="4339388"/>
            <a:ext cx="965480" cy="9611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340" y="3046661"/>
            <a:ext cx="965480" cy="9611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431" y="5085346"/>
            <a:ext cx="965480" cy="9611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73" y="1429083"/>
            <a:ext cx="965480" cy="9611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03" y="3656261"/>
            <a:ext cx="965480" cy="9611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03" y="2023976"/>
            <a:ext cx="965480" cy="9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831474" y="1430422"/>
            <a:ext cx="4398210" cy="41174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🐓🐓🐓🐓🐓</a:t>
            </a:r>
            <a:r>
              <a:rPr lang="fr-FR" sz="5400" dirty="0"/>
              <a:t>🐓🐓🐓</a:t>
            </a:r>
          </a:p>
          <a:p>
            <a:pPr algn="ctr"/>
            <a:r>
              <a:rPr lang="fr-FR" sz="5400" dirty="0" smtClean="0"/>
              <a:t>🐓🐓</a:t>
            </a:r>
          </a:p>
        </p:txBody>
      </p:sp>
    </p:spTree>
    <p:extLst>
      <p:ext uri="{BB962C8B-B14F-4D97-AF65-F5344CB8AC3E}">
        <p14:creationId xmlns:p14="http://schemas.microsoft.com/office/powerpoint/2010/main" val="412892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7606" y="1694296"/>
            <a:ext cx="490180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900" dirty="0">
                <a:latin typeface="Pictchou"/>
                <a:cs typeface="Pictchou"/>
              </a:rPr>
              <a:t>U</a:t>
            </a:r>
            <a:endParaRPr lang="fr-FR" sz="23900" dirty="0"/>
          </a:p>
        </p:txBody>
      </p:sp>
    </p:spTree>
    <p:extLst>
      <p:ext uri="{BB962C8B-B14F-4D97-AF65-F5344CB8AC3E}">
        <p14:creationId xmlns:p14="http://schemas.microsoft.com/office/powerpoint/2010/main" val="4141280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03235" y="1413463"/>
            <a:ext cx="242800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900" dirty="0" smtClean="0">
                <a:latin typeface="Pictchou"/>
                <a:cs typeface="Pictchou"/>
              </a:rPr>
              <a:t>I</a:t>
            </a:r>
            <a:endParaRPr lang="fr-FR" sz="23900" dirty="0"/>
          </a:p>
        </p:txBody>
      </p:sp>
    </p:spTree>
    <p:extLst>
      <p:ext uri="{BB962C8B-B14F-4D97-AF65-F5344CB8AC3E}">
        <p14:creationId xmlns:p14="http://schemas.microsoft.com/office/powerpoint/2010/main" val="278593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8150" y="1003300"/>
            <a:ext cx="647700" cy="485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78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07112" y="1382380"/>
            <a:ext cx="332892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900" dirty="0">
                <a:latin typeface="Pictchou"/>
                <a:cs typeface="Pictchou"/>
              </a:rPr>
              <a:t>Z</a:t>
            </a:r>
            <a:endParaRPr lang="fr-FR" sz="23900" dirty="0"/>
          </a:p>
        </p:txBody>
      </p:sp>
    </p:spTree>
    <p:extLst>
      <p:ext uri="{BB962C8B-B14F-4D97-AF65-F5344CB8AC3E}">
        <p14:creationId xmlns:p14="http://schemas.microsoft.com/office/powerpoint/2010/main" val="266010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Est-ce que c’est une dizaine ?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27" y="2045367"/>
            <a:ext cx="5058104" cy="28073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67788" y="3342105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atin typeface="Arial"/>
                <a:cs typeface="Arial"/>
              </a:rPr>
              <a:t>1</a:t>
            </a:r>
            <a:endParaRPr lang="fr-FR" sz="6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904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419350"/>
            <a:ext cx="4038600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4"/>
          <p:cNvSpPr txBox="1"/>
          <p:nvPr/>
        </p:nvSpPr>
        <p:spPr>
          <a:xfrm>
            <a:off x="3543300" y="2228850"/>
            <a:ext cx="2057400" cy="2400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23900" dirty="0" smtClean="0">
                <a:effectLst/>
                <a:latin typeface="Abaque"/>
                <a:ea typeface="ＭＳ 明朝"/>
                <a:cs typeface="Times New Roman"/>
              </a:rPr>
              <a:t>4</a:t>
            </a:r>
            <a:r>
              <a:rPr lang="fr-FR" sz="23900" dirty="0" smtClean="0">
                <a:latin typeface="Abaque"/>
                <a:ea typeface="ＭＳ 明朝"/>
                <a:cs typeface="Times New Roman"/>
              </a:rPr>
              <a:t>1</a:t>
            </a:r>
            <a:endParaRPr lang="fr-FR" sz="239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763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16200000">
            <a:off x="3473743" y="813673"/>
            <a:ext cx="287674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700" dirty="0">
                <a:latin typeface="Pictchou"/>
                <a:cs typeface="Pictchou"/>
              </a:rPr>
              <a:t>J</a:t>
            </a:r>
            <a:endParaRPr lang="fr-FR" sz="28700" dirty="0"/>
          </a:p>
        </p:txBody>
      </p:sp>
    </p:spTree>
    <p:extLst>
      <p:ext uri="{BB962C8B-B14F-4D97-AF65-F5344CB8AC3E}">
        <p14:creationId xmlns:p14="http://schemas.microsoft.com/office/powerpoint/2010/main" val="345946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914400"/>
            <a:ext cx="4635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4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Accueil 1">
            <a:hlinkClick r:id="" action="ppaction://hlinkshowjump?jump=firstslide" highlightClick="1"/>
          </p:cNvPr>
          <p:cNvSpPr/>
          <p:nvPr/>
        </p:nvSpPr>
        <p:spPr>
          <a:xfrm>
            <a:off x="3850812" y="2715504"/>
            <a:ext cx="1459257" cy="1432057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55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768" y="4814124"/>
            <a:ext cx="7772400" cy="134871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Utiliser le concept de dizaine pour dénombrer.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07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37837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3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7</a:t>
            </a:r>
            <a:endParaRPr lang="fr-FR" sz="6600" dirty="0"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61" y="1066800"/>
            <a:ext cx="7164132" cy="250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36644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80" y="1028700"/>
            <a:ext cx="7312816" cy="25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32085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3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1</a:t>
            </a:r>
            <a:endParaRPr lang="fr-FR" sz="6600" dirty="0"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20" y="667718"/>
            <a:ext cx="5875383" cy="31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994526" y="2232526"/>
            <a:ext cx="4318000" cy="32886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🎾</a:t>
            </a:r>
            <a:r>
              <a:rPr lang="fr-FR" sz="4400" dirty="0" smtClean="0"/>
              <a:t>🎾🎾🎾🎾🎾🎾🎾🎾🎾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795289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98825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994101" y="935845"/>
            <a:ext cx="3333530" cy="158930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994101" y="2373039"/>
            <a:ext cx="3333530" cy="160406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8</a:t>
            </a:r>
            <a:endParaRPr lang="fr-FR" sz="6600" dirty="0">
              <a:latin typeface="Arial"/>
              <a:cs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87" y="1135919"/>
            <a:ext cx="6543340" cy="28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76619"/>
              </p:ext>
            </p:extLst>
          </p:nvPr>
        </p:nvGraphicFramePr>
        <p:xfrm>
          <a:off x="2713072" y="474717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61893" y="534030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3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58609" y="534030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5</a:t>
            </a:r>
            <a:endParaRPr lang="fr-FR" sz="6600" dirty="0"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642" y="801449"/>
            <a:ext cx="392672" cy="35038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989" y="801449"/>
            <a:ext cx="392672" cy="35038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336" y="801449"/>
            <a:ext cx="392672" cy="35038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31" y="827909"/>
            <a:ext cx="397665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1482"/>
              </p:ext>
            </p:extLst>
          </p:nvPr>
        </p:nvGraphicFramePr>
        <p:xfrm>
          <a:off x="1198893" y="862132"/>
          <a:ext cx="6670431" cy="215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77"/>
                <a:gridCol w="2223477"/>
                <a:gridCol w="2223477"/>
              </a:tblGrid>
              <a:tr h="2159141"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6" marB="45716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6" marB="45716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6" marB="45716" anchor="b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945284" y="1173870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98380"/>
              </p:ext>
            </p:extLst>
          </p:nvPr>
        </p:nvGraphicFramePr>
        <p:xfrm>
          <a:off x="1198893" y="3173673"/>
          <a:ext cx="6670431" cy="215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77"/>
                <a:gridCol w="2223477"/>
                <a:gridCol w="2223477"/>
              </a:tblGrid>
              <a:tr h="2159141">
                <a:tc>
                  <a:txBody>
                    <a:bodyPr/>
                    <a:lstStyle/>
                    <a:p>
                      <a:pPr algn="ctr"/>
                      <a:endParaRPr lang="fr-FR" sz="7200" dirty="0">
                        <a:solidFill>
                          <a:schemeClr val="tx1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marL="91427" marR="91427" marT="45716" marB="4571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200" dirty="0" smtClean="0">
                          <a:solidFill>
                            <a:srgbClr val="FF6600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7200" dirty="0">
                        <a:solidFill>
                          <a:srgbClr val="FF66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marL="91427" marR="91427" marT="45716" marB="4571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2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0</a:t>
                      </a:r>
                    </a:p>
                  </a:txBody>
                  <a:tcPr marL="91427" marR="91427" marT="45716" marB="4571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63251" y="1173870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61978" y="1173870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72120" y="1672658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269324" y="1672658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788814" y="1672658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308305" y="1672658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945283" y="2249971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463251" y="2249971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961977" y="2249971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5637437" y="900620"/>
            <a:ext cx="2231887" cy="1985947"/>
          </a:xfrm>
          <a:prstGeom prst="ellipse">
            <a:avLst/>
          </a:prstGeom>
          <a:noFill/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018197" y="1520258"/>
            <a:ext cx="346327" cy="346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3" grpId="0" animBg="1"/>
      <p:bldP spid="3" grpId="1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80" y="1564105"/>
            <a:ext cx="6169415" cy="1556084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43200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1512080" y="1430421"/>
            <a:ext cx="2418236" cy="203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930316" y="1256633"/>
            <a:ext cx="2540000" cy="22111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37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43505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3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4</a:t>
            </a: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0" y="1095375"/>
            <a:ext cx="1530686" cy="87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07" y="2470150"/>
            <a:ext cx="1530686" cy="87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87" y="1531938"/>
            <a:ext cx="1530686" cy="87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296289"/>
            <a:ext cx="675213" cy="6722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25" y="960183"/>
            <a:ext cx="675213" cy="6722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707" y="2607565"/>
            <a:ext cx="675213" cy="6722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66" y="2832989"/>
            <a:ext cx="675213" cy="6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43527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6</a:t>
            </a:r>
            <a:endParaRPr lang="fr-FR" sz="6600" dirty="0">
              <a:latin typeface="Arial"/>
              <a:cs typeface="Arial"/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0" y="1095375"/>
            <a:ext cx="1530686" cy="87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296289"/>
            <a:ext cx="675213" cy="6722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817" y="2010665"/>
            <a:ext cx="675213" cy="6722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707" y="2607565"/>
            <a:ext cx="675213" cy="6722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66" y="2832989"/>
            <a:ext cx="675213" cy="6722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80" y="1448689"/>
            <a:ext cx="675213" cy="6722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06" y="1018223"/>
            <a:ext cx="675213" cy="6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39" y="1303500"/>
            <a:ext cx="7888815" cy="2120119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25074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944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27859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3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9</a:t>
            </a:r>
            <a:endParaRPr lang="fr-FR" sz="6600" dirty="0"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45" y="1083888"/>
            <a:ext cx="8555008" cy="22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5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10223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7077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8" name="ZoneTexte 7"/>
          <p:cNvSpPr txBox="1"/>
          <p:nvPr/>
        </p:nvSpPr>
        <p:spPr>
          <a:xfrm>
            <a:off x="2545501" y="2365985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9" name="ZoneTexte 8"/>
          <p:cNvSpPr txBox="1"/>
          <p:nvPr/>
        </p:nvSpPr>
        <p:spPr>
          <a:xfrm>
            <a:off x="477077" y="2365985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45501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1" name="Rectangle 10"/>
          <p:cNvSpPr/>
          <p:nvPr/>
        </p:nvSpPr>
        <p:spPr>
          <a:xfrm>
            <a:off x="5664351" y="1704265"/>
            <a:ext cx="2415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8000" dirty="0">
                <a:solidFill>
                  <a:prstClr val="black"/>
                </a:solidFill>
                <a:latin typeface="Pictchou"/>
                <a:cs typeface="Pictchou"/>
              </a:rPr>
              <a:t>R</a:t>
            </a:r>
            <a:endParaRPr lang="fr-FR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28753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2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9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45501" y="2365985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45501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1" name="Rectangle 10"/>
          <p:cNvSpPr/>
          <p:nvPr/>
        </p:nvSpPr>
        <p:spPr>
          <a:xfrm>
            <a:off x="5664351" y="1704265"/>
            <a:ext cx="2415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8000" dirty="0" err="1">
                <a:solidFill>
                  <a:prstClr val="black"/>
                </a:solidFill>
                <a:latin typeface="Pictchou"/>
                <a:cs typeface="Pictchou"/>
              </a:rPr>
              <a:t>T</a:t>
            </a:r>
            <a:endParaRPr lang="fr-FR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0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6916" y="1539757"/>
            <a:ext cx="258364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3900" dirty="0">
                <a:latin typeface="Pictchou"/>
                <a:cs typeface="Pictchou"/>
              </a:rPr>
              <a:t>M</a:t>
            </a:r>
            <a:endParaRPr lang="fr-FR" sz="23900" dirty="0"/>
          </a:p>
        </p:txBody>
      </p:sp>
    </p:spTree>
    <p:extLst>
      <p:ext uri="{BB962C8B-B14F-4D97-AF65-F5344CB8AC3E}">
        <p14:creationId xmlns:p14="http://schemas.microsoft.com/office/powerpoint/2010/main" val="2126426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08896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45501" y="2365985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45501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9" name="ZoneTexte 8"/>
          <p:cNvSpPr txBox="1"/>
          <p:nvPr/>
        </p:nvSpPr>
        <p:spPr>
          <a:xfrm>
            <a:off x="4909954" y="2365985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909954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69593" y="104254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9447" y="2224611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Pictchou"/>
                <a:cs typeface="Pictchou"/>
              </a:rPr>
              <a:t>U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182456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484007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3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5</a:t>
            </a:r>
            <a:endParaRPr lang="fr-FR" sz="6600" dirty="0"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0" y="935843"/>
            <a:ext cx="2262677" cy="11269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0" y="2278544"/>
            <a:ext cx="2262677" cy="1126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71" y="935843"/>
            <a:ext cx="2262677" cy="1126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33747"/>
          <a:stretch/>
        </p:blipFill>
        <p:spPr>
          <a:xfrm>
            <a:off x="6136136" y="2278544"/>
            <a:ext cx="1182406" cy="11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231024"/>
              </p:ext>
            </p:extLst>
          </p:nvPr>
        </p:nvGraphicFramePr>
        <p:xfrm>
          <a:off x="2780632" y="3977106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61893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58609" y="4570239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0" y="935843"/>
            <a:ext cx="2262677" cy="11269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136" y="935843"/>
            <a:ext cx="2262677" cy="11269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0" y="2278544"/>
            <a:ext cx="2262677" cy="1126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71" y="2321431"/>
            <a:ext cx="2262677" cy="1126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05" y="935843"/>
            <a:ext cx="2262677" cy="1126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36" y="2278544"/>
            <a:ext cx="1784684" cy="11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3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48776"/>
              </p:ext>
            </p:extLst>
          </p:nvPr>
        </p:nvGraphicFramePr>
        <p:xfrm>
          <a:off x="5058609" y="2316081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39870" y="2909214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2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36586" y="2909214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7</a:t>
            </a:r>
            <a:endParaRPr lang="fr-FR" sz="6600" dirty="0">
              <a:latin typeface="Arial"/>
              <a:cs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95" y="901700"/>
            <a:ext cx="45339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50609"/>
              </p:ext>
            </p:extLst>
          </p:nvPr>
        </p:nvGraphicFramePr>
        <p:xfrm>
          <a:off x="5058609" y="2316081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39870" y="2909214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36586" y="2909214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8" y="952500"/>
            <a:ext cx="4521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11082"/>
              </p:ext>
            </p:extLst>
          </p:nvPr>
        </p:nvGraphicFramePr>
        <p:xfrm>
          <a:off x="5058609" y="2316081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39870" y="2909214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1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36586" y="2909214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rial"/>
                <a:cs typeface="Arial"/>
              </a:rPr>
              <a:t>7</a:t>
            </a:r>
            <a:endParaRPr lang="fr-FR" sz="6600" dirty="0">
              <a:latin typeface="Arial"/>
              <a:cs typeface="Arial"/>
            </a:endParaRPr>
          </a:p>
        </p:txBody>
      </p:sp>
      <p:sp>
        <p:nvSpPr>
          <p:cNvPr id="7" name="Zone de texte 4"/>
          <p:cNvSpPr txBox="1"/>
          <p:nvPr/>
        </p:nvSpPr>
        <p:spPr>
          <a:xfrm>
            <a:off x="853151" y="1037306"/>
            <a:ext cx="3173718" cy="59598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38000" dirty="0" smtClean="0">
                <a:effectLst/>
                <a:latin typeface="Abaque"/>
                <a:ea typeface="ＭＳ 明朝"/>
                <a:cs typeface="Times New Roman"/>
              </a:rPr>
              <a:t>17</a:t>
            </a:r>
            <a:endParaRPr lang="fr-FR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882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85368"/>
              </p:ext>
            </p:extLst>
          </p:nvPr>
        </p:nvGraphicFramePr>
        <p:xfrm>
          <a:off x="5058609" y="2316081"/>
          <a:ext cx="3689684" cy="1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2"/>
                <a:gridCol w="1844842"/>
              </a:tblGrid>
              <a:tr h="7018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DIZAINES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/>
                          <a:cs typeface="Arial"/>
                        </a:rPr>
                        <a:t>UNITES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5918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39870" y="2909214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36586" y="2909214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Arial"/>
                <a:cs typeface="Arial"/>
              </a:rPr>
              <a:t>6</a:t>
            </a:r>
          </a:p>
        </p:txBody>
      </p:sp>
      <p:sp>
        <p:nvSpPr>
          <p:cNvPr id="7" name="Zone de texte 4"/>
          <p:cNvSpPr txBox="1"/>
          <p:nvPr/>
        </p:nvSpPr>
        <p:spPr>
          <a:xfrm>
            <a:off x="853151" y="1037306"/>
            <a:ext cx="3173718" cy="59598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38000" dirty="0">
                <a:latin typeface="Abaque"/>
                <a:ea typeface="ＭＳ 明朝"/>
                <a:cs typeface="Times New Roman"/>
              </a:rPr>
              <a:t>3</a:t>
            </a:r>
            <a:r>
              <a:rPr lang="fr-FR" sz="38000" dirty="0" smtClean="0">
                <a:effectLst/>
                <a:latin typeface="Abaque"/>
                <a:ea typeface="ＭＳ 明朝"/>
                <a:cs typeface="Times New Roman"/>
              </a:rPr>
              <a:t>6</a:t>
            </a:r>
            <a:endParaRPr lang="fr-FR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90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64" y="1786786"/>
            <a:ext cx="392672" cy="35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27" y="2045367"/>
            <a:ext cx="5058104" cy="28073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01367" y="3342105"/>
            <a:ext cx="922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atin typeface="Arial"/>
                <a:cs typeface="Arial"/>
              </a:rPr>
              <a:t>1</a:t>
            </a:r>
            <a:endParaRPr lang="fr-FR" sz="6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21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3"/>
          <a:stretch/>
        </p:blipFill>
        <p:spPr bwMode="auto">
          <a:xfrm rot="5400000">
            <a:off x="4478421" y="1233571"/>
            <a:ext cx="647700" cy="439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97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89080" y="1851645"/>
            <a:ext cx="404752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9900" dirty="0">
                <a:solidFill>
                  <a:prstClr val="black"/>
                </a:solidFill>
                <a:latin typeface="Pictchou"/>
                <a:cs typeface="Pictchou"/>
              </a:rPr>
              <a:t>R</a:t>
            </a:r>
            <a:endParaRPr lang="fr-FR" sz="19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889000"/>
            <a:ext cx="4610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92750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84</TotalTime>
  <Words>161</Words>
  <Application>Microsoft Macintosh PowerPoint</Application>
  <PresentationFormat>Présentation à l'écran (4:3)</PresentationFormat>
  <Paragraphs>113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Spectrum</vt:lpstr>
      <vt:lpstr>Le concept de dizaine</vt:lpstr>
      <vt:lpstr>Est-ce que c’est une dizaine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Utiliser le concept de dizaine pour dénombrer.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concept de dizaine</dc:title>
  <dc:creator>Marie Gabriel</dc:creator>
  <cp:lastModifiedBy>Marie Gabriel</cp:lastModifiedBy>
  <cp:revision>12</cp:revision>
  <dcterms:created xsi:type="dcterms:W3CDTF">2015-02-01T20:40:41Z</dcterms:created>
  <dcterms:modified xsi:type="dcterms:W3CDTF">2016-03-09T19:22:08Z</dcterms:modified>
</cp:coreProperties>
</file>