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977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589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2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1409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41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93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17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69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62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86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909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32D1-317D-844A-9743-24C238ADB481}" type="datetimeFigureOut">
              <a:rPr lang="fr-FR" smtClean="0"/>
              <a:t>12/01/2015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7318-DB35-714F-AAF9-CCF392469C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2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5400" dirty="0" smtClean="0">
                <a:latin typeface="Comic Sans MS"/>
                <a:cs typeface="Comic Sans MS"/>
              </a:rPr>
              <a:t>Le jeu du banquier 1</a:t>
            </a:r>
            <a:endParaRPr lang="fr-FR" sz="5400" dirty="0">
              <a:latin typeface="Comic Sans MS"/>
              <a:cs typeface="Comic Sans MS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Construire la frise numérique jusqu’à 50 avec les abaques.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093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68890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94246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78881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08305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945283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463251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009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7148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209838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78881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08305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945283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463251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961977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5637437" y="900620"/>
            <a:ext cx="2231887" cy="1985947"/>
          </a:xfrm>
          <a:prstGeom prst="ellipse">
            <a:avLst/>
          </a:prstGeom>
          <a:noFill/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68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3" grpId="0" animBg="1"/>
      <p:bldP spid="3" grpId="1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41201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80127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461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917169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19546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730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415339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15827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762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92541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5613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8604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06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69838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21021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8604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405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6979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510277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6867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4756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6704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86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5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95044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30345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4756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6704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86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6774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553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2654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67582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4756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6704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86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6774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16924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16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7886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401606"/>
              </p:ext>
            </p:extLst>
          </p:nvPr>
        </p:nvGraphicFramePr>
        <p:xfrm>
          <a:off x="1198893" y="3173673"/>
          <a:ext cx="6670431" cy="228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 smtClean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60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2123560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3434635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018197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4756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6704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86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6774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16924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36411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817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79263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76683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63641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715589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847560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36704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886527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86774" y="17319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6116924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636411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7155891" y="2328497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5637437" y="900620"/>
            <a:ext cx="2231887" cy="1985947"/>
          </a:xfrm>
          <a:prstGeom prst="ellipse">
            <a:avLst/>
          </a:prstGeom>
          <a:noFill/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498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1" animBg="1"/>
      <p:bldP spid="14" grpId="2" animBg="1"/>
      <p:bldP spid="17" grpId="0" animBg="1"/>
      <p:bldP spid="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46236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65024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34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766593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26905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182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184014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93162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064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309194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196756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867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992938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31308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399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289353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9951217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302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37360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78955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783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68290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59253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945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661704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548746"/>
              </p:ext>
            </p:extLst>
          </p:nvPr>
        </p:nvGraphicFramePr>
        <p:xfrm>
          <a:off x="1198893" y="3173673"/>
          <a:ext cx="6670431" cy="2285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 smtClean="0">
                        <a:solidFill>
                          <a:srgbClr val="3366FF"/>
                        </a:solidFill>
                        <a:latin typeface="Script Ecole 2"/>
                        <a:cs typeface="Script Ecole 2"/>
                      </a:endParaRPr>
                    </a:p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26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4709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81746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7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049800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5861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173625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637437" y="900620"/>
            <a:ext cx="2231887" cy="1985947"/>
          </a:xfrm>
          <a:prstGeom prst="ellipse">
            <a:avLst/>
          </a:prstGeom>
          <a:noFill/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80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7" grpId="1" animBg="1"/>
      <p:bldP spid="18" grpId="0" animBg="1"/>
      <p:bldP spid="18" grpId="1" animBg="1"/>
      <p:bldP spid="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22200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4467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5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87245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69138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943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94495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448571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84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0575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34971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0754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496377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71663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8803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29418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224258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5874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99943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459081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6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55691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185926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78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47884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8315637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89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892315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287885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63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47050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29348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173625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637437" y="900620"/>
            <a:ext cx="2231887" cy="1985947"/>
          </a:xfrm>
          <a:prstGeom prst="ellipse">
            <a:avLst/>
          </a:prstGeom>
          <a:noFill/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710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7" grpId="1" animBg="1"/>
      <p:bldP spid="18" grpId="0" animBg="1"/>
      <p:bldP spid="18" grpId="1" animBg="1"/>
      <p:bldP spid="2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37325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01762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1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472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07394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727559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2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09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248087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22135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3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110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1856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2739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812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606964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93020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85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1836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025926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129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700155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81410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139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53040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026838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09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56883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68023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102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984936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234282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4</a:t>
                      </a:r>
                      <a:endParaRPr lang="fr-FR" sz="7200" dirty="0">
                        <a:solidFill>
                          <a:srgbClr val="FF6600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9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647035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997433" y="15202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3997433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4647035" y="203984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206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27362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725879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200" dirty="0" smtClean="0">
                          <a:solidFill>
                            <a:srgbClr val="FF6600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0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473875" y="128933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11692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3824273" y="128933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654132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173625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577059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290087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803484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7327548" y="1770426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611692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654132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7173625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637437" y="900620"/>
            <a:ext cx="2231887" cy="1985947"/>
          </a:xfrm>
          <a:prstGeom prst="ellipse">
            <a:avLst/>
          </a:prstGeom>
          <a:noFill/>
          <a:ln w="76200" cmpd="sng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824273" y="2366984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3824273" y="1808912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4473871" y="1808912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350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decel="100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decel="100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decel="100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decel="100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decel="100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" decel="10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decel="100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7" grpId="1" animBg="1"/>
      <p:bldP spid="18" grpId="0" animBg="1"/>
      <p:bldP spid="18" grpId="1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624015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7006845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5</a:t>
                      </a:r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818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9752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160362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6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78881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037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16666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596725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7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78881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08305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261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483611"/>
              </p:ext>
            </p:extLst>
          </p:nvPr>
        </p:nvGraphicFramePr>
        <p:xfrm>
          <a:off x="1198893" y="862132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27" marR="91427" marT="45716" marB="45716" anchor="b">
                    <a:lnL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945284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515334"/>
              </p:ext>
            </p:extLst>
          </p:nvPr>
        </p:nvGraphicFramePr>
        <p:xfrm>
          <a:off x="1198893" y="3173673"/>
          <a:ext cx="6670431" cy="2159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477"/>
                <a:gridCol w="2223477"/>
                <a:gridCol w="2223477"/>
              </a:tblGrid>
              <a:tr h="2159141"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7200" dirty="0">
                        <a:solidFill>
                          <a:schemeClr val="tx1"/>
                        </a:solidFill>
                        <a:latin typeface="Script Ecole 2"/>
                        <a:cs typeface="Script Ecole 2"/>
                      </a:endParaRP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7200" dirty="0" smtClean="0">
                          <a:solidFill>
                            <a:srgbClr val="3366FF"/>
                          </a:solidFill>
                          <a:latin typeface="Script Ecole 2"/>
                          <a:cs typeface="Script Ecole 2"/>
                        </a:rPr>
                        <a:t>8</a:t>
                      </a:r>
                    </a:p>
                  </a:txBody>
                  <a:tcPr marL="91427" marR="91427" marT="45716" marB="45716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463251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6961978" y="1173870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72120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626932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6788814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7308305" y="1672658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945283" y="2249971"/>
            <a:ext cx="346327" cy="34638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37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106</Words>
  <Application>Microsoft Macintosh PowerPoint</Application>
  <PresentationFormat>Présentation à l'écran (4:3)</PresentationFormat>
  <Paragraphs>93</Paragraphs>
  <Slides>51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51</vt:i4>
      </vt:variant>
    </vt:vector>
  </HeadingPairs>
  <TitlesOfParts>
    <vt:vector size="52" baseType="lpstr">
      <vt:lpstr>Thème Office</vt:lpstr>
      <vt:lpstr>Le jeu du banquier 1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jeu du banquier</dc:title>
  <dc:creator>Marie Gabriel</dc:creator>
  <cp:lastModifiedBy>Marie Gabriel</cp:lastModifiedBy>
  <cp:revision>9</cp:revision>
  <dcterms:created xsi:type="dcterms:W3CDTF">2015-01-12T19:56:49Z</dcterms:created>
  <dcterms:modified xsi:type="dcterms:W3CDTF">2015-01-12T20:57:02Z</dcterms:modified>
</cp:coreProperties>
</file>