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75" r:id="rId2"/>
    <p:sldId id="276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12" r:id="rId18"/>
    <p:sldId id="320" r:id="rId19"/>
    <p:sldId id="321" r:id="rId20"/>
    <p:sldId id="322" r:id="rId21"/>
    <p:sldId id="323" r:id="rId22"/>
    <p:sldId id="324" r:id="rId2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621EC-F3FB-3C49-B5E6-7E685F35716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709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D7D8-8D7F-9A45-B3C6-CB897055AE7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605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4E6BF-B64C-0D40-8588-86628814366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463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3913C-8A64-D14B-8211-F73B7F25F8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61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8C9C9-AFEA-7F4F-B70C-BCB38A0857B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226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4731-6E15-C446-A03C-22C52295F25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12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94396-6084-8B47-8B2C-625EB2A7CAA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0621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C60BA-3481-A745-BF87-1809D53D49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76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0777C-3CC6-204E-9CCB-6C23E8F36FE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729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A7077-361C-434E-B350-5C26DDFAD6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35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C5B6-685B-7547-ACB0-402986205C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18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FB7F3F47-3132-D049-9679-34F3F8F346C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Text Box 6">
            <a:hlinkClick r:id="" action="ppaction://hlinkshowjump?jump=nextslide"/>
          </p:cNvPr>
          <p:cNvSpPr txBox="1">
            <a:spLocks noChangeArrowheads="1"/>
          </p:cNvSpPr>
          <p:nvPr/>
        </p:nvSpPr>
        <p:spPr bwMode="auto">
          <a:xfrm>
            <a:off x="3779838" y="4076700"/>
            <a:ext cx="1655762" cy="376238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>
                <a:cs typeface="Arial" charset="0"/>
              </a:rPr>
              <a:t>série 1</a:t>
            </a:r>
          </a:p>
        </p:txBody>
      </p:sp>
      <p:sp>
        <p:nvSpPr>
          <p:cNvPr id="22535" name="Text Box 7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4941888"/>
            <a:ext cx="1655762" cy="376237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>
                <a:cs typeface="Arial" charset="0"/>
              </a:rPr>
              <a:t>série 2</a:t>
            </a:r>
          </a:p>
        </p:txBody>
      </p:sp>
      <p:sp>
        <p:nvSpPr>
          <p:cNvPr id="22536" name="Text Box 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779838" y="5876925"/>
            <a:ext cx="1655762" cy="376238"/>
          </a:xfrm>
          <a:prstGeom prst="rect">
            <a:avLst/>
          </a:prstGeom>
          <a:gradFill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>
                <a:cs typeface="Arial" charset="0"/>
              </a:rPr>
              <a:t>série 3</a:t>
            </a:r>
          </a:p>
        </p:txBody>
      </p:sp>
      <p:sp>
        <p:nvSpPr>
          <p:cNvPr id="9" name="Rectangle 8"/>
          <p:cNvSpPr/>
          <p:nvPr/>
        </p:nvSpPr>
        <p:spPr>
          <a:xfrm>
            <a:off x="788737" y="1166414"/>
            <a:ext cx="753979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ea typeface="+mn-ea"/>
                <a:cs typeface="Script Ecole 2"/>
              </a:rPr>
              <a:t>Les nombres </a:t>
            </a:r>
            <a:r>
              <a:rPr lang="fr-FR" sz="66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ea typeface="+mn-ea"/>
                <a:cs typeface="Script Ecole 2"/>
              </a:rPr>
              <a:t>de </a:t>
            </a:r>
            <a:r>
              <a:rPr lang="fr-FR" sz="6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ea typeface="+mn-ea"/>
                <a:cs typeface="Script Ecole 2"/>
              </a:rPr>
              <a:t>80 </a:t>
            </a:r>
            <a:r>
              <a:rPr lang="fr-FR" sz="66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ea typeface="+mn-ea"/>
                <a:cs typeface="Script Ecole 2"/>
              </a:rPr>
              <a:t>à </a:t>
            </a:r>
            <a:r>
              <a:rPr lang="fr-FR" sz="6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cript Ecole 2"/>
                <a:ea typeface="+mn-ea"/>
                <a:cs typeface="Script Ecole 2"/>
              </a:rPr>
              <a:t>99</a:t>
            </a:r>
            <a:endParaRPr lang="fr-F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cript Ecole 2"/>
              <a:ea typeface="+mn-ea"/>
              <a:cs typeface="Script Ecole 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 + 2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2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6" name="Picture 2" descr="D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80+12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9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2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5364163" y="3214688"/>
            <a:ext cx="215900" cy="2159000"/>
            <a:chOff x="521" y="2115"/>
            <a:chExt cx="136" cy="1360"/>
          </a:xfrm>
        </p:grpSpPr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pic>
        <p:nvPicPr>
          <p:cNvPr id="43" name="Picture 2" descr="D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213100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645E-6 -2.54112E-6 L -0.2085 -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 + 5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5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5" name="Picture 2" descr="D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80+14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9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4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5364163" y="3214688"/>
            <a:ext cx="215900" cy="2159000"/>
            <a:chOff x="521" y="2115"/>
            <a:chExt cx="136" cy="1360"/>
          </a:xfrm>
        </p:grpSpPr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pic>
        <p:nvPicPr>
          <p:cNvPr id="44" name="Picture 2" descr="D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213100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645E-6 -2.54112E-6 L -0.2085 -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 + 8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8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6" name="Picture 2" descr="D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4067175" y="2852738"/>
            <a:ext cx="865188" cy="8636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80+11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9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1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5364163" y="3214688"/>
            <a:ext cx="215900" cy="2159000"/>
            <a:chOff x="521" y="2115"/>
            <a:chExt cx="136" cy="1360"/>
          </a:xfrm>
        </p:grpSpPr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pic>
        <p:nvPicPr>
          <p:cNvPr id="43" name="Picture 10" descr="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213100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645E-6 -2.54112E-6 L -0.2085 -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 + 3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3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6" name="Picture 2" descr="D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80+13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9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3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5364163" y="3214688"/>
            <a:ext cx="215900" cy="2159000"/>
            <a:chOff x="521" y="2115"/>
            <a:chExt cx="136" cy="1360"/>
          </a:xfrm>
        </p:grpSpPr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pic>
        <p:nvPicPr>
          <p:cNvPr id="44" name="Picture 2" descr="D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213100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645E-6 -2.54112E-6 L -0.2085 -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 + 6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6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5" name="Picture 2" descr="D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 + 1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pic>
        <p:nvPicPr>
          <p:cNvPr id="23562" name="Picture 10" descr="D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357563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1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80+15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9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5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5364163" y="3214688"/>
            <a:ext cx="215900" cy="2159000"/>
            <a:chOff x="521" y="2115"/>
            <a:chExt cx="136" cy="1360"/>
          </a:xfrm>
        </p:grpSpPr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pic>
        <p:nvPicPr>
          <p:cNvPr id="43" name="Picture 2" descr="D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213100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645E-6 -2.54112E-6 L -0.2085 -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 + 9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9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6" name="Picture 2" descr="D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4067175" y="2852738"/>
            <a:ext cx="865188" cy="8636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80+16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9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6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5" name="Picture 38" descr="D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213100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5364163" y="3214688"/>
            <a:ext cx="215900" cy="2159000"/>
            <a:chOff x="521" y="2115"/>
            <a:chExt cx="136" cy="1360"/>
          </a:xfrm>
        </p:grpSpPr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645E-6 -2.54112E-6 L -0.2085 -0.0002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 + 4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4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5" name="Picture 2" descr="D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3284538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80+17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9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7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5364163" y="3214688"/>
            <a:ext cx="215900" cy="2159000"/>
            <a:chOff x="521" y="2115"/>
            <a:chExt cx="136" cy="1360"/>
          </a:xfrm>
        </p:grpSpPr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pic>
        <p:nvPicPr>
          <p:cNvPr id="43" name="Picture 38" descr="D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284538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645E-6 -2.54112E-6 L -0.2085 -0.00023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 + 7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8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7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35" name="Picture 2" descr="D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3284538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80+18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9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8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5364163" y="3214688"/>
            <a:ext cx="215900" cy="2159000"/>
            <a:chOff x="521" y="2115"/>
            <a:chExt cx="136" cy="1360"/>
          </a:xfrm>
        </p:grpSpPr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pic>
        <p:nvPicPr>
          <p:cNvPr id="44" name="Picture 38" descr="D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213100"/>
            <a:ext cx="863600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645E-6 -2.54112E-6 L -0.2085 -0.0002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outon d'action : Accueil 2">
            <a:hlinkClick r:id="" action="ppaction://hlinkshowjump?jump=firstslide" highlightClick="1"/>
          </p:cNvPr>
          <p:cNvSpPr/>
          <p:nvPr/>
        </p:nvSpPr>
        <p:spPr>
          <a:xfrm>
            <a:off x="4067175" y="2852738"/>
            <a:ext cx="865188" cy="863600"/>
          </a:xfrm>
          <a:prstGeom prst="actionButtonHo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6156325" y="260350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9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07950" y="260350"/>
            <a:ext cx="59039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2000" dirty="0">
                <a:latin typeface="Script cole" charset="0"/>
                <a:cs typeface="Arial" charset="0"/>
              </a:rPr>
              <a:t>80+10 =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611188" y="3286125"/>
            <a:ext cx="215900" cy="2159000"/>
            <a:chOff x="521" y="2115"/>
            <a:chExt cx="136" cy="1360"/>
          </a:xfrm>
        </p:grpSpPr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900113" y="3286125"/>
            <a:ext cx="215900" cy="2159000"/>
            <a:chOff x="521" y="2115"/>
            <a:chExt cx="136" cy="1360"/>
          </a:xfrm>
        </p:grpSpPr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3" name="Group 11"/>
          <p:cNvGrpSpPr>
            <a:grpSpLocks/>
          </p:cNvGrpSpPr>
          <p:nvPr/>
        </p:nvGrpSpPr>
        <p:grpSpPr bwMode="auto">
          <a:xfrm>
            <a:off x="1187450" y="3286125"/>
            <a:ext cx="215900" cy="2159000"/>
            <a:chOff x="521" y="2115"/>
            <a:chExt cx="136" cy="1360"/>
          </a:xfrm>
        </p:grpSpPr>
        <p:sp>
          <p:nvSpPr>
            <p:cNvPr id="23564" name="AutoShape 12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5" name="AutoShape 13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6" name="Group 14"/>
          <p:cNvGrpSpPr>
            <a:grpSpLocks/>
          </p:cNvGrpSpPr>
          <p:nvPr/>
        </p:nvGrpSpPr>
        <p:grpSpPr bwMode="auto">
          <a:xfrm>
            <a:off x="1476375" y="3286125"/>
            <a:ext cx="215900" cy="2159000"/>
            <a:chOff x="521" y="2115"/>
            <a:chExt cx="136" cy="1360"/>
          </a:xfrm>
        </p:grpSpPr>
        <p:sp>
          <p:nvSpPr>
            <p:cNvPr id="23567" name="AutoShape 15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68" name="AutoShape 16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69" name="Group 17"/>
          <p:cNvGrpSpPr>
            <a:grpSpLocks/>
          </p:cNvGrpSpPr>
          <p:nvPr/>
        </p:nvGrpSpPr>
        <p:grpSpPr bwMode="auto">
          <a:xfrm>
            <a:off x="1763713" y="3286125"/>
            <a:ext cx="215900" cy="2159000"/>
            <a:chOff x="521" y="2115"/>
            <a:chExt cx="136" cy="1360"/>
          </a:xfrm>
        </p:grpSpPr>
        <p:sp>
          <p:nvSpPr>
            <p:cNvPr id="23570" name="AutoShape 18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1" name="AutoShape 19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72" name="Group 20"/>
          <p:cNvGrpSpPr>
            <a:grpSpLocks/>
          </p:cNvGrpSpPr>
          <p:nvPr/>
        </p:nvGrpSpPr>
        <p:grpSpPr bwMode="auto">
          <a:xfrm>
            <a:off x="2555875" y="3286125"/>
            <a:ext cx="215900" cy="2159000"/>
            <a:chOff x="521" y="2115"/>
            <a:chExt cx="136" cy="1360"/>
          </a:xfrm>
        </p:grpSpPr>
        <p:sp>
          <p:nvSpPr>
            <p:cNvPr id="23573" name="AutoShape 21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4" name="AutoShape 22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63007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3366FF"/>
                </a:solidFill>
                <a:cs typeface="Arial" charset="0"/>
              </a:rPr>
              <a:t>9</a:t>
            </a:r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7380288" y="0"/>
            <a:ext cx="10795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fr-FR" sz="15000" dirty="0">
                <a:solidFill>
                  <a:srgbClr val="008000"/>
                </a:solidFill>
                <a:cs typeface="Arial" charset="0"/>
              </a:rPr>
              <a:t>0</a:t>
            </a:r>
          </a:p>
        </p:txBody>
      </p:sp>
      <p:grpSp>
        <p:nvGrpSpPr>
          <p:cNvPr id="23577" name="Group 25"/>
          <p:cNvGrpSpPr>
            <a:grpSpLocks/>
          </p:cNvGrpSpPr>
          <p:nvPr/>
        </p:nvGrpSpPr>
        <p:grpSpPr bwMode="auto">
          <a:xfrm>
            <a:off x="2843213" y="3286125"/>
            <a:ext cx="215900" cy="2159000"/>
            <a:chOff x="521" y="2115"/>
            <a:chExt cx="136" cy="1360"/>
          </a:xfrm>
        </p:grpSpPr>
        <p:sp>
          <p:nvSpPr>
            <p:cNvPr id="23578" name="AutoShape 26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79" name="AutoShape 27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grpSp>
        <p:nvGrpSpPr>
          <p:cNvPr id="23580" name="Group 28"/>
          <p:cNvGrpSpPr>
            <a:grpSpLocks/>
          </p:cNvGrpSpPr>
          <p:nvPr/>
        </p:nvGrpSpPr>
        <p:grpSpPr bwMode="auto">
          <a:xfrm>
            <a:off x="3130550" y="3286125"/>
            <a:ext cx="215900" cy="2159000"/>
            <a:chOff x="521" y="2115"/>
            <a:chExt cx="136" cy="1360"/>
          </a:xfrm>
        </p:grpSpPr>
        <p:sp>
          <p:nvSpPr>
            <p:cNvPr id="23581" name="AutoShape 29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23582" name="AutoShape 30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18745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5219700" y="1916113"/>
            <a:ext cx="576263" cy="7921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fr-FR">
              <a:cs typeface="Arial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0" y="2708275"/>
            <a:ext cx="3995738" cy="3457575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7900" y="2708275"/>
            <a:ext cx="2305050" cy="3168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grpSp>
        <p:nvGrpSpPr>
          <p:cNvPr id="36" name="Group 33"/>
          <p:cNvGrpSpPr>
            <a:grpSpLocks/>
          </p:cNvGrpSpPr>
          <p:nvPr/>
        </p:nvGrpSpPr>
        <p:grpSpPr bwMode="auto">
          <a:xfrm>
            <a:off x="5364163" y="3214688"/>
            <a:ext cx="215900" cy="2159000"/>
            <a:chOff x="521" y="2115"/>
            <a:chExt cx="136" cy="1360"/>
          </a:xfrm>
        </p:grpSpPr>
        <p:sp>
          <p:nvSpPr>
            <p:cNvPr id="41" name="AutoShape 34"/>
            <p:cNvSpPr>
              <a:spLocks noChangeArrowheads="1"/>
            </p:cNvSpPr>
            <p:nvPr/>
          </p:nvSpPr>
          <p:spPr bwMode="auto">
            <a:xfrm>
              <a:off x="521" y="211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  <p:sp>
          <p:nvSpPr>
            <p:cNvPr id="42" name="AutoShape 35"/>
            <p:cNvSpPr>
              <a:spLocks noChangeArrowheads="1"/>
            </p:cNvSpPr>
            <p:nvPr/>
          </p:nvSpPr>
          <p:spPr bwMode="auto">
            <a:xfrm>
              <a:off x="521" y="2795"/>
              <a:ext cx="136" cy="680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fr-FR"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2645E-6 -2.54112E-6 L -0.2085 -0.00023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5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/>
      <p:bldP spid="23575" grpId="0"/>
      <p:bldP spid="23576" grpId="0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120</Words>
  <Application>Microsoft Macintosh PowerPoint</Application>
  <PresentationFormat>Présentation à l'écran (4:3)</PresentationFormat>
  <Paragraphs>58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ＭＳ Ｐゴシック</vt:lpstr>
      <vt:lpstr>Calibri</vt:lpstr>
      <vt:lpstr>Script cole</vt:lpstr>
      <vt:lpstr>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Ecole</dc:creator>
  <cp:lastModifiedBy>Marie Gabriel</cp:lastModifiedBy>
  <cp:revision>35</cp:revision>
  <dcterms:created xsi:type="dcterms:W3CDTF">2008-04-24T11:22:53Z</dcterms:created>
  <dcterms:modified xsi:type="dcterms:W3CDTF">2017-07-28T07:31:52Z</dcterms:modified>
</cp:coreProperties>
</file>