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92" r:id="rId3"/>
    <p:sldId id="306" r:id="rId4"/>
    <p:sldId id="300" r:id="rId5"/>
    <p:sldId id="307" r:id="rId6"/>
    <p:sldId id="308" r:id="rId7"/>
    <p:sldId id="309" r:id="rId8"/>
    <p:sldId id="276" r:id="rId9"/>
    <p:sldId id="285" r:id="rId10"/>
    <p:sldId id="304" r:id="rId11"/>
    <p:sldId id="305" r:id="rId12"/>
    <p:sldId id="301" r:id="rId13"/>
    <p:sldId id="302" r:id="rId14"/>
    <p:sldId id="303" r:id="rId15"/>
    <p:sldId id="277" r:id="rId16"/>
    <p:sldId id="298" r:id="rId17"/>
    <p:sldId id="299" r:id="rId18"/>
    <p:sldId id="293" r:id="rId19"/>
    <p:sldId id="294" r:id="rId20"/>
    <p:sldId id="295" r:id="rId21"/>
    <p:sldId id="296" r:id="rId22"/>
    <p:sldId id="297" r:id="rId23"/>
    <p:sldId id="278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49CE5-0D46-EA40-9841-546499B6140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32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97556-9514-4C43-B27C-0F29A931D9A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3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78295-569C-A046-AD79-7A9508A065A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06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BDC13-A986-8344-951B-3E9851F4383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31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52F11-AA82-9544-A3D9-63FD8DFC633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77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EB1A9-53F2-2D45-B295-1A0688A1D08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36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C16C8-C13A-C047-87C5-9A59F9E54B2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79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08952-1077-7C4C-9F90-63AE0C61689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47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C571B-04A7-274A-9CCC-18A5B05DFE3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53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F433F-9932-4447-9C49-1877044350B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49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D4CA2-0822-AE4E-9015-BAE3C8FCCAF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13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E84C18-4DBB-C74C-AEC0-F0CDBA3F2993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780333" y="3700438"/>
            <a:ext cx="1655763" cy="376237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/>
              <a:t>série 1</a:t>
            </a:r>
          </a:p>
        </p:txBody>
      </p:sp>
      <p:sp>
        <p:nvSpPr>
          <p:cNvPr id="22535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780333" y="4564732"/>
            <a:ext cx="1655763" cy="376238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/>
              <a:t>série 2</a:t>
            </a:r>
          </a:p>
        </p:txBody>
      </p:sp>
      <p:sp>
        <p:nvSpPr>
          <p:cNvPr id="22536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780333" y="5429027"/>
            <a:ext cx="1655763" cy="376237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/>
              <a:t>série 3</a:t>
            </a:r>
          </a:p>
        </p:txBody>
      </p:sp>
      <p:sp>
        <p:nvSpPr>
          <p:cNvPr id="9" name="Rectangle 8"/>
          <p:cNvSpPr/>
          <p:nvPr/>
        </p:nvSpPr>
        <p:spPr>
          <a:xfrm>
            <a:off x="788737" y="1166414"/>
            <a:ext cx="7539790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ea typeface="+mn-ea"/>
                <a:cs typeface="Script Ecole 2"/>
              </a:rPr>
              <a:t>Les nombres de 60 à 79</a:t>
            </a:r>
            <a:endParaRPr lang="fr-F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ea typeface="+mn-ea"/>
              <a:cs typeface="Script Ecole 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6660232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3528" y="260350"/>
            <a:ext cx="7344816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2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660232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3366FF"/>
                </a:solidFill>
              </a:rPr>
              <a:t>6</a:t>
            </a:r>
            <a:endParaRPr lang="fr-FR" sz="12500" dirty="0">
              <a:solidFill>
                <a:srgbClr val="3366FF"/>
              </a:solidFill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667724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Picture 2" descr="D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608" y="3212976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82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 descr="D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214216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6876256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7560394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14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5651500" y="3214216"/>
            <a:ext cx="215900" cy="2159000"/>
            <a:chOff x="521" y="2115"/>
            <a:chExt cx="136" cy="1360"/>
          </a:xfrm>
        </p:grpSpPr>
        <p:sp>
          <p:nvSpPr>
            <p:cNvPr id="36876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7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77496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3366FF"/>
                </a:solidFill>
              </a:rPr>
              <a:t>7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884368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24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3.33333E-6 L -0.27153 3.33333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6660232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3528" y="260350"/>
            <a:ext cx="7344816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+ 6</a:t>
            </a:r>
            <a:r>
              <a:rPr lang="fr-FR" sz="12000" dirty="0" smtClean="0">
                <a:latin typeface="Script cole" charset="0"/>
              </a:rPr>
              <a:t>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660232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3366FF"/>
                </a:solidFill>
              </a:rPr>
              <a:t>6</a:t>
            </a:r>
            <a:endParaRPr lang="fr-FR" sz="12500" dirty="0">
              <a:solidFill>
                <a:srgbClr val="3366FF"/>
              </a:solidFill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667724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008000"/>
                </a:solidFill>
              </a:rPr>
              <a:t>6</a:t>
            </a:r>
            <a:endParaRPr lang="fr-FR" sz="12500" dirty="0">
              <a:solidFill>
                <a:srgbClr val="008000"/>
              </a:solidFill>
            </a:endParaRP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Picture 2" descr="D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608" y="3140968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94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6660232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3528" y="260350"/>
            <a:ext cx="7344816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8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660232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3366FF"/>
                </a:solidFill>
              </a:rPr>
              <a:t>6</a:t>
            </a:r>
            <a:endParaRPr lang="fr-FR" sz="12500" dirty="0">
              <a:solidFill>
                <a:srgbClr val="3366FF"/>
              </a:solidFill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667724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008000"/>
                </a:solidFill>
              </a:rPr>
              <a:t>8</a:t>
            </a:r>
            <a:endParaRPr lang="fr-FR" sz="12500" dirty="0">
              <a:solidFill>
                <a:srgbClr val="008000"/>
              </a:solidFill>
            </a:endParaRP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Picture 2" descr="D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140968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279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D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214216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6876256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7560394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18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5651500" y="3214216"/>
            <a:ext cx="215900" cy="2159000"/>
            <a:chOff x="521" y="2115"/>
            <a:chExt cx="136" cy="1360"/>
          </a:xfrm>
        </p:grpSpPr>
        <p:sp>
          <p:nvSpPr>
            <p:cNvPr id="36876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7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77496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3366FF"/>
                </a:solidFill>
              </a:rPr>
              <a:t>7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884368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008000"/>
                </a:solidFill>
              </a:rPr>
              <a:t>8</a:t>
            </a:r>
            <a:endParaRPr lang="fr-FR" sz="12500" dirty="0">
              <a:solidFill>
                <a:srgbClr val="008000"/>
              </a:solidFill>
            </a:endParaRP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179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3.33333E-6 L -0.27153 3.33333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4067944" y="2852936"/>
            <a:ext cx="864096" cy="86409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D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214216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6876256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7560394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12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5651500" y="3214216"/>
            <a:ext cx="215900" cy="2159000"/>
            <a:chOff x="521" y="2115"/>
            <a:chExt cx="136" cy="1360"/>
          </a:xfrm>
        </p:grpSpPr>
        <p:sp>
          <p:nvSpPr>
            <p:cNvPr id="36876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7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77496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3366FF"/>
                </a:solidFill>
              </a:rPr>
              <a:t>7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884368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10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3.33333E-6 L -0.27153 3.33333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6660232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3528" y="260350"/>
            <a:ext cx="7344816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+ 3</a:t>
            </a:r>
            <a:r>
              <a:rPr lang="fr-FR" sz="12000" dirty="0" smtClean="0">
                <a:latin typeface="Script cole" charset="0"/>
              </a:rPr>
              <a:t>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660232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3366FF"/>
                </a:solidFill>
              </a:rPr>
              <a:t>6</a:t>
            </a:r>
            <a:endParaRPr lang="fr-FR" sz="12500" dirty="0">
              <a:solidFill>
                <a:srgbClr val="3366FF"/>
              </a:solidFill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667724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008000"/>
                </a:solidFill>
              </a:rPr>
              <a:t>3</a:t>
            </a:r>
            <a:endParaRPr lang="fr-FR" sz="12500" dirty="0">
              <a:solidFill>
                <a:srgbClr val="008000"/>
              </a:solidFill>
            </a:endParaRP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Picture 2" descr="D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401894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72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6660232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7560394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4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660232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3366FF"/>
                </a:solidFill>
              </a:rPr>
              <a:t>6</a:t>
            </a:r>
            <a:endParaRPr lang="fr-FR" sz="12500" dirty="0">
              <a:solidFill>
                <a:srgbClr val="3366FF"/>
              </a:solidFill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739732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Picture 2" descr="D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21538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327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 descr="D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140968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6876256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7560394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15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5651500" y="3214216"/>
            <a:ext cx="215900" cy="2159000"/>
            <a:chOff x="521" y="2115"/>
            <a:chExt cx="136" cy="1360"/>
          </a:xfrm>
        </p:grpSpPr>
        <p:sp>
          <p:nvSpPr>
            <p:cNvPr id="36876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7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77496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3366FF"/>
                </a:solidFill>
              </a:rPr>
              <a:t>7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884368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008000"/>
                </a:solidFill>
              </a:rPr>
              <a:t>5</a:t>
            </a:r>
            <a:endParaRPr lang="fr-FR" sz="12500" dirty="0">
              <a:solidFill>
                <a:srgbClr val="008000"/>
              </a:solidFill>
            </a:endParaRP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17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3.33333E-6 L -0.27153 3.33333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6660232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3528" y="260350"/>
            <a:ext cx="7344816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+ 1</a:t>
            </a:r>
            <a:r>
              <a:rPr lang="fr-FR" sz="12000" dirty="0" smtClean="0">
                <a:latin typeface="Script cole" charset="0"/>
              </a:rPr>
              <a:t>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660232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3366FF"/>
                </a:solidFill>
              </a:rPr>
              <a:t>6</a:t>
            </a:r>
            <a:endParaRPr lang="fr-FR" sz="12500" dirty="0">
              <a:solidFill>
                <a:srgbClr val="3366FF"/>
              </a:solidFill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667724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008000"/>
                </a:solidFill>
              </a:rPr>
              <a:t>1</a:t>
            </a:r>
            <a:endParaRPr lang="fr-FR" sz="12500" dirty="0">
              <a:solidFill>
                <a:srgbClr val="008000"/>
              </a:solidFill>
            </a:endParaRP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Picture 13" descr="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14216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9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D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12976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6876256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7560394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16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5651500" y="3214216"/>
            <a:ext cx="215900" cy="2159000"/>
            <a:chOff x="521" y="2115"/>
            <a:chExt cx="136" cy="1360"/>
          </a:xfrm>
        </p:grpSpPr>
        <p:sp>
          <p:nvSpPr>
            <p:cNvPr id="36876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7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77496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3366FF"/>
                </a:solidFill>
              </a:rPr>
              <a:t>7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884368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64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3.33333E-6 L -0.27153 3.33333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6660232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3528" y="260350"/>
            <a:ext cx="7344816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7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660232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3366FF"/>
                </a:solidFill>
              </a:rPr>
              <a:t>6</a:t>
            </a:r>
            <a:endParaRPr lang="fr-FR" sz="12500" dirty="0">
              <a:solidFill>
                <a:srgbClr val="3366FF"/>
              </a:solidFill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667724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008000"/>
                </a:solidFill>
              </a:rPr>
              <a:t>7</a:t>
            </a: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Picture 2" descr="D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2976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753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 descr="D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212976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6876256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7560394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19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5651500" y="3214216"/>
            <a:ext cx="215900" cy="2159000"/>
            <a:chOff x="521" y="2115"/>
            <a:chExt cx="136" cy="1360"/>
          </a:xfrm>
        </p:grpSpPr>
        <p:sp>
          <p:nvSpPr>
            <p:cNvPr id="36876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7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77496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3366FF"/>
                </a:solidFill>
              </a:rPr>
              <a:t>7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884368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008000"/>
                </a:solidFill>
              </a:rPr>
              <a:t>9</a:t>
            </a:r>
            <a:endParaRPr lang="fr-FR" sz="12500" dirty="0">
              <a:solidFill>
                <a:srgbClr val="008000"/>
              </a:solidFill>
            </a:endParaRP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87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3.33333E-6 L -0.27153 3.33333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/>
          <p:nvPr/>
        </p:nvSpPr>
        <p:spPr>
          <a:xfrm>
            <a:off x="4067944" y="2852936"/>
            <a:ext cx="864096" cy="86409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6660232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3528" y="260350"/>
            <a:ext cx="7344816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5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660232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3366FF"/>
                </a:solidFill>
              </a:rPr>
              <a:t>6</a:t>
            </a:r>
            <a:endParaRPr lang="fr-FR" sz="12500" dirty="0">
              <a:solidFill>
                <a:srgbClr val="3366FF"/>
              </a:solidFill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667724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008000"/>
                </a:solidFill>
              </a:rPr>
              <a:t>5</a:t>
            </a: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Picture 2" descr="D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14216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4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D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214216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6876256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7560394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13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5651500" y="3214216"/>
            <a:ext cx="215900" cy="2159000"/>
            <a:chOff x="521" y="2115"/>
            <a:chExt cx="136" cy="1360"/>
          </a:xfrm>
        </p:grpSpPr>
        <p:sp>
          <p:nvSpPr>
            <p:cNvPr id="36876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7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77496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3366FF"/>
                </a:solidFill>
              </a:rPr>
              <a:t>7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884368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008000"/>
                </a:solidFill>
              </a:rPr>
              <a:t>3</a:t>
            </a:r>
            <a:endParaRPr lang="fr-FR" sz="12500" dirty="0">
              <a:solidFill>
                <a:srgbClr val="008000"/>
              </a:solidFill>
            </a:endParaRP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36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3.33333E-6 L -0.27153 3.33333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2" descr="D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214216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6876256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7560394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17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5651500" y="3214216"/>
            <a:ext cx="215900" cy="2159000"/>
            <a:chOff x="521" y="2115"/>
            <a:chExt cx="136" cy="1360"/>
          </a:xfrm>
        </p:grpSpPr>
        <p:sp>
          <p:nvSpPr>
            <p:cNvPr id="36876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7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77496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3366FF"/>
                </a:solidFill>
              </a:rPr>
              <a:t>7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884368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008000"/>
                </a:solidFill>
              </a:rPr>
              <a:t>7</a:t>
            </a: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83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3.33333E-6 L -0.27153 3.33333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6660232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3528" y="260350"/>
            <a:ext cx="7344816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+ 9</a:t>
            </a:r>
            <a:r>
              <a:rPr lang="fr-FR" sz="12000" dirty="0" smtClean="0">
                <a:latin typeface="Script cole" charset="0"/>
              </a:rPr>
              <a:t>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660232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3366FF"/>
                </a:solidFill>
              </a:rPr>
              <a:t>6</a:t>
            </a:r>
            <a:endParaRPr lang="fr-FR" sz="12500" dirty="0">
              <a:solidFill>
                <a:srgbClr val="3366FF"/>
              </a:solidFill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667724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008000"/>
                </a:solidFill>
              </a:rPr>
              <a:t>9</a:t>
            </a:r>
            <a:endParaRPr lang="fr-FR" sz="12500" dirty="0">
              <a:solidFill>
                <a:srgbClr val="008000"/>
              </a:solidFill>
            </a:endParaRP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Picture 2" descr="D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12976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329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6876256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7560394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10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5651500" y="3214216"/>
            <a:ext cx="215900" cy="2159000"/>
            <a:chOff x="521" y="2115"/>
            <a:chExt cx="136" cy="1360"/>
          </a:xfrm>
        </p:grpSpPr>
        <p:sp>
          <p:nvSpPr>
            <p:cNvPr id="36876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7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77496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3366FF"/>
                </a:solidFill>
              </a:rPr>
              <a:t>7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884368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008000"/>
                </a:solidFill>
              </a:rPr>
              <a:t>0</a:t>
            </a:r>
            <a:endParaRPr lang="fr-FR" sz="12500" dirty="0">
              <a:solidFill>
                <a:srgbClr val="008000"/>
              </a:solidFill>
            </a:endParaRP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913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3.33333E-6 L -0.27153 3.33333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4067944" y="2852936"/>
            <a:ext cx="864096" cy="86409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13" descr="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648" y="3212976"/>
            <a:ext cx="8636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6876256" y="476672"/>
            <a:ext cx="2088356" cy="1583903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7560394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0" dirty="0">
                <a:latin typeface="Script cole" charset="0"/>
              </a:rPr>
              <a:t>60 + </a:t>
            </a:r>
            <a:r>
              <a:rPr lang="fr-FR" sz="12000" dirty="0" smtClean="0">
                <a:latin typeface="Script cole" charset="0"/>
              </a:rPr>
              <a:t>11 =</a:t>
            </a:r>
            <a:endParaRPr lang="fr-FR" sz="12000" dirty="0">
              <a:latin typeface="Script cole" charset="0"/>
            </a:endParaRP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827088" y="3214216"/>
            <a:ext cx="215900" cy="2159000"/>
            <a:chOff x="521" y="2115"/>
            <a:chExt cx="136" cy="1360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1116013" y="3214216"/>
            <a:ext cx="215900" cy="2159000"/>
            <a:chOff x="521" y="2115"/>
            <a:chExt cx="136" cy="136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5651500" y="3214216"/>
            <a:ext cx="215900" cy="2159000"/>
            <a:chOff x="521" y="2115"/>
            <a:chExt cx="136" cy="1360"/>
          </a:xfrm>
        </p:grpSpPr>
        <p:sp>
          <p:nvSpPr>
            <p:cNvPr id="36876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77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1403350" y="3214216"/>
            <a:ext cx="215900" cy="2159000"/>
            <a:chOff x="521" y="2115"/>
            <a:chExt cx="136" cy="1360"/>
          </a:xfrm>
        </p:grpSpPr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92275" y="3214216"/>
            <a:ext cx="215900" cy="2159000"/>
            <a:chOff x="521" y="2115"/>
            <a:chExt cx="136" cy="1360"/>
          </a:xfrm>
        </p:grpSpPr>
        <p:sp>
          <p:nvSpPr>
            <p:cNvPr id="36882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1979613" y="3214216"/>
            <a:ext cx="215900" cy="2159000"/>
            <a:chOff x="521" y="2115"/>
            <a:chExt cx="136" cy="1360"/>
          </a:xfrm>
        </p:grpSpPr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6887" name="Group 23"/>
          <p:cNvGrpSpPr>
            <a:grpSpLocks/>
          </p:cNvGrpSpPr>
          <p:nvPr/>
        </p:nvGrpSpPr>
        <p:grpSpPr bwMode="auto">
          <a:xfrm>
            <a:off x="2771775" y="3214216"/>
            <a:ext cx="215900" cy="2159000"/>
            <a:chOff x="521" y="2115"/>
            <a:chExt cx="136" cy="1360"/>
          </a:xfrm>
        </p:grpSpPr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877496" y="188928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>
                <a:solidFill>
                  <a:srgbClr val="3366FF"/>
                </a:solidFill>
              </a:rPr>
              <a:t>7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884368" y="188640"/>
            <a:ext cx="10795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500" dirty="0" smtClean="0">
                <a:solidFill>
                  <a:srgbClr val="008000"/>
                </a:solidFill>
              </a:rPr>
              <a:t>1</a:t>
            </a:r>
            <a:endParaRPr lang="fr-FR" sz="12500" dirty="0">
              <a:solidFill>
                <a:srgbClr val="008000"/>
              </a:solidFill>
            </a:endParaRP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331912" y="1700213"/>
            <a:ext cx="431775" cy="10087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5219701" y="1916112"/>
            <a:ext cx="576436" cy="7928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708920"/>
            <a:ext cx="374441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788024" y="2708920"/>
            <a:ext cx="2304256" cy="31683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3.33333E-6 L -0.27153 3.33333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/>
      <p:bldP spid="36890" grpId="0"/>
      <p:bldP spid="36891" grpId="0"/>
      <p:bldP spid="36893" grpId="0" animBg="1"/>
      <p:bldP spid="36893" grpId="1" animBg="1"/>
      <p:bldP spid="36895" grpId="0" animBg="1"/>
      <p:bldP spid="36895" grpId="1" animBg="1"/>
      <p:bldP spid="2" grpId="0" animBg="1"/>
      <p:bldP spid="35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èle par défaut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126</Words>
  <Application>Microsoft Macintosh PowerPoint</Application>
  <PresentationFormat>Présentation à l'écran (4:3)</PresentationFormat>
  <Paragraphs>61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Ecole</dc:creator>
  <cp:lastModifiedBy>Marie Gabriel</cp:lastModifiedBy>
  <cp:revision>23</cp:revision>
  <dcterms:created xsi:type="dcterms:W3CDTF">2008-04-24T11:22:53Z</dcterms:created>
  <dcterms:modified xsi:type="dcterms:W3CDTF">2017-07-27T19:22:10Z</dcterms:modified>
</cp:coreProperties>
</file>