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9" r:id="rId5"/>
    <p:sldId id="28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5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8" autoAdjust="0"/>
    <p:restoredTop sz="99678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-1088" y="-112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6" Type="http://schemas.microsoft.com/office/2007/relationships/hdphoto" Target="../media/hdphoto3.wdp"/><Relationship Id="rId7" Type="http://schemas.microsoft.com/office/2007/relationships/hdphoto" Target="../media/hdphoto4.wdp"/><Relationship Id="rId8" Type="http://schemas.microsoft.com/office/2007/relationships/hdphoto" Target="../media/hdphoto5.wdp"/><Relationship Id="rId9" Type="http://schemas.microsoft.com/office/2007/relationships/hdphoto" Target="../media/hdphoto6.wdp"/><Relationship Id="rId10" Type="http://schemas.microsoft.com/office/2007/relationships/hdphoto" Target="../media/hdphoto7.wdp"/><Relationship Id="rId11" Type="http://schemas.microsoft.com/office/2007/relationships/hdphoto" Target="../media/hdphoto8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latin typeface="Comic Sans MS"/>
                <a:cs typeface="Comic Sans MS"/>
              </a:rPr>
              <a:t>Les compléments à 10</a:t>
            </a:r>
            <a:endParaRPr lang="fr-FR" sz="5400" dirty="0">
              <a:latin typeface="Comic Sans MS"/>
              <a:cs typeface="Comic Sans MS"/>
            </a:endParaRPr>
          </a:p>
        </p:txBody>
      </p:sp>
      <p:sp>
        <p:nvSpPr>
          <p:cNvPr id="5" name="Rectangle à coins arrondis 4">
            <a:hlinkClick r:id="rId2" action="ppaction://hlinksldjump"/>
          </p:cNvPr>
          <p:cNvSpPr/>
          <p:nvPr/>
        </p:nvSpPr>
        <p:spPr>
          <a:xfrm>
            <a:off x="834565" y="4009571"/>
            <a:ext cx="2231987" cy="834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omic Sans MS"/>
                <a:cs typeface="Comic Sans MS"/>
              </a:rPr>
              <a:t>Mémorisation</a:t>
            </a:r>
            <a:endParaRPr lang="fr-FR" sz="2000" dirty="0">
              <a:latin typeface="Comic Sans MS"/>
              <a:cs typeface="Comic Sans MS"/>
            </a:endParaRPr>
          </a:p>
        </p:txBody>
      </p:sp>
      <p:sp>
        <p:nvSpPr>
          <p:cNvPr id="6" name="Rectangle à coins arrondis 5">
            <a:hlinkClick r:id="rId3" action="ppaction://hlinksldjump"/>
          </p:cNvPr>
          <p:cNvSpPr/>
          <p:nvPr/>
        </p:nvSpPr>
        <p:spPr>
          <a:xfrm>
            <a:off x="3453487" y="4009571"/>
            <a:ext cx="2231987" cy="834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omic Sans MS"/>
                <a:cs typeface="Comic Sans MS"/>
              </a:rPr>
              <a:t>Entrainement 1</a:t>
            </a:r>
            <a:endParaRPr lang="fr-FR" sz="2000" dirty="0">
              <a:latin typeface="Comic Sans MS"/>
              <a:cs typeface="Comic Sans MS"/>
            </a:endParaRPr>
          </a:p>
        </p:txBody>
      </p:sp>
      <p:sp>
        <p:nvSpPr>
          <p:cNvPr id="7" name="Rectangle à coins arrondis 6">
            <a:hlinkClick r:id="rId4" action="ppaction://hlinksldjump"/>
          </p:cNvPr>
          <p:cNvSpPr/>
          <p:nvPr/>
        </p:nvSpPr>
        <p:spPr>
          <a:xfrm>
            <a:off x="6072408" y="4009571"/>
            <a:ext cx="2231987" cy="834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omic Sans MS"/>
                <a:cs typeface="Comic Sans MS"/>
              </a:rPr>
              <a:t>Entrainement 2</a:t>
            </a:r>
            <a:endParaRPr lang="fr-FR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584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4426" y="2341115"/>
            <a:ext cx="479515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10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1702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8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303" y="2341115"/>
            <a:ext cx="43793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53221" y="2311612"/>
            <a:ext cx="6161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8688" y="2311612"/>
            <a:ext cx="10851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10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6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85800" y="34305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b="0" cap="none" dirty="0" smtClean="0">
                <a:latin typeface="Comic Sans MS"/>
                <a:cs typeface="Comic Sans MS"/>
              </a:rPr>
              <a:t>Entrainement 2</a:t>
            </a:r>
            <a:endParaRPr lang="fr-FR" sz="5400" b="0" cap="none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9148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6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8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5618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85800" y="34305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b="0" cap="none" dirty="0" smtClean="0">
                <a:latin typeface="Comic Sans MS"/>
                <a:cs typeface="Comic Sans MS"/>
              </a:rPr>
              <a:t>Mémorisation</a:t>
            </a:r>
            <a:endParaRPr lang="fr-FR" sz="5400" b="0" cap="none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2793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7416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1470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8960" y="2341115"/>
            <a:ext cx="432608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9798" y="2319564"/>
            <a:ext cx="6694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98978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6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02539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2841" y="2319564"/>
            <a:ext cx="10851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10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88042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8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38937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61131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47005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8959" y="2341115"/>
            <a:ext cx="432608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6565" y="2311612"/>
            <a:ext cx="6694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26988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4426" y="2341115"/>
            <a:ext cx="479515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+ 1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6045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43790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18618" y="179169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10 + 0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18618" y="758313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9 + 1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18618" y="1337457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8 + 2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18618" y="1916601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7 + 3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18618" y="2495745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6 + 4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18618" y="3074889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5 + 5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18618" y="3654033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4 + 6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18618" y="4233177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3 + 7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18618" y="4812321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2 + 8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18618" y="5391465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1</a:t>
            </a:r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+ 9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18618" y="5970608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0 + 10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50915" t="41444" r="23987" b="45177"/>
          <a:stretch/>
        </p:blipFill>
        <p:spPr>
          <a:xfrm>
            <a:off x="2336672" y="3206453"/>
            <a:ext cx="1676559" cy="470670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579" b="98421" l="6897" r="9655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717894" y="-1054457"/>
            <a:ext cx="497888" cy="326202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1783" t="22301" r="57004" b="64022"/>
          <a:stretch/>
        </p:blipFill>
        <p:spPr>
          <a:xfrm>
            <a:off x="2284499" y="1481263"/>
            <a:ext cx="2753080" cy="481146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16120" t="75822" r="71915" b="10546"/>
          <a:stretch/>
        </p:blipFill>
        <p:spPr>
          <a:xfrm>
            <a:off x="4856294" y="1480243"/>
            <a:ext cx="799282" cy="479550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40692" t="76034" r="13575" b="8665"/>
          <a:stretch/>
        </p:blipFill>
        <p:spPr>
          <a:xfrm>
            <a:off x="2252032" y="913097"/>
            <a:ext cx="3055032" cy="538294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60081" t="7330" r="32607" b="79038"/>
          <a:stretch/>
        </p:blipFill>
        <p:spPr>
          <a:xfrm>
            <a:off x="5167126" y="913097"/>
            <a:ext cx="488450" cy="479549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11381" t="56524" r="68146" b="28923"/>
          <a:stretch/>
        </p:blipFill>
        <p:spPr>
          <a:xfrm>
            <a:off x="4195557" y="2579015"/>
            <a:ext cx="1367659" cy="511958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45766" t="58926" r="18079" b="27694"/>
          <a:stretch/>
        </p:blipFill>
        <p:spPr>
          <a:xfrm>
            <a:off x="2279222" y="2050006"/>
            <a:ext cx="2415170" cy="47067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54918" t="24789" r="27578" b="62589"/>
          <a:stretch/>
        </p:blipFill>
        <p:spPr>
          <a:xfrm>
            <a:off x="4520926" y="2047390"/>
            <a:ext cx="1169285" cy="444028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50760" t="40646" r="23847" b="45975"/>
          <a:stretch/>
        </p:blipFill>
        <p:spPr>
          <a:xfrm>
            <a:off x="3959324" y="3178570"/>
            <a:ext cx="1696252" cy="470670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6469" t="38585" r="62289" b="46016"/>
          <a:stretch/>
        </p:blipFill>
        <p:spPr>
          <a:xfrm>
            <a:off x="2244587" y="2573638"/>
            <a:ext cx="2087012" cy="541713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579" b="98421" l="6897" r="9655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717894" y="4736982"/>
            <a:ext cx="497888" cy="3262025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1783" t="22301" r="57004" b="64022"/>
          <a:stretch/>
        </p:blipFill>
        <p:spPr>
          <a:xfrm>
            <a:off x="2914041" y="4935959"/>
            <a:ext cx="2753080" cy="481146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16120" t="75822" r="71915" b="10546"/>
          <a:stretch/>
        </p:blipFill>
        <p:spPr>
          <a:xfrm>
            <a:off x="2249864" y="4938575"/>
            <a:ext cx="799282" cy="479550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40692" t="76034" r="13575" b="8665"/>
          <a:stretch/>
        </p:blipFill>
        <p:spPr>
          <a:xfrm>
            <a:off x="2623634" y="5516247"/>
            <a:ext cx="3055032" cy="538294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60081" t="7330" r="32607" b="79038"/>
          <a:stretch/>
        </p:blipFill>
        <p:spPr>
          <a:xfrm>
            <a:off x="2292718" y="5517267"/>
            <a:ext cx="488450" cy="479549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11381" t="56524" r="68146" b="28923"/>
          <a:stretch/>
        </p:blipFill>
        <p:spPr>
          <a:xfrm>
            <a:off x="2284499" y="3755855"/>
            <a:ext cx="1367659" cy="511958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45766" t="58926" r="18079" b="27694"/>
          <a:stretch/>
        </p:blipFill>
        <p:spPr>
          <a:xfrm>
            <a:off x="3263496" y="4377692"/>
            <a:ext cx="2415170" cy="470670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54918" t="24789" r="27578" b="62589"/>
          <a:stretch/>
        </p:blipFill>
        <p:spPr>
          <a:xfrm>
            <a:off x="2257276" y="4392789"/>
            <a:ext cx="1169285" cy="444028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332" b="92058" l="2091" r="88973">
                        <a14:foregroundMark x1="24525" y1="28520" x2="24525" y2="28520"/>
                        <a14:foregroundMark x1="24144" y1="45487" x2="24144" y2="45487"/>
                        <a14:foregroundMark x1="24715" y1="63899" x2="24715" y2="63899"/>
                        <a14:foregroundMark x1="19962" y1="63177" x2="19962" y2="63177"/>
                        <a14:foregroundMark x1="15019" y1="63899" x2="15019" y2="63899"/>
                        <a14:foregroundMark x1="29087" y1="64260" x2="29087" y2="64260"/>
                        <a14:foregroundMark x1="23764" y1="83032" x2="23764" y2="83032"/>
                        <a14:foregroundMark x1="64449" y1="15162" x2="64449" y2="15162"/>
                        <a14:foregroundMark x1="57985" y1="32491" x2="57985" y2="32491"/>
                        <a14:foregroundMark x1="59506" y1="47653" x2="59506" y2="47653"/>
                        <a14:foregroundMark x1="58555" y1="65704" x2="58555" y2="65704"/>
                        <a14:foregroundMark x1="54183" y1="65704" x2="54183" y2="65704"/>
                        <a14:foregroundMark x1="48479" y1="65343" x2="48479" y2="65343"/>
                        <a14:foregroundMark x1="54183" y1="49458" x2="54183" y2="49458"/>
                        <a14:foregroundMark x1="65589" y1="63538" x2="65589" y2="63538"/>
                        <a14:foregroundMark x1="68251" y1="61733" x2="68251" y2="61733"/>
                        <a14:foregroundMark x1="73764" y1="68953" x2="73764" y2="68953"/>
                        <a14:foregroundMark x1="77376" y1="68592" x2="77376" y2="68592"/>
                        <a14:foregroundMark x1="73954" y1="62094" x2="73954" y2="62094"/>
                        <a14:foregroundMark x1="70342" y1="31047" x2="70342" y2="31047"/>
                        <a14:foregroundMark x1="31749" y1="64621" x2="31749" y2="64621"/>
                        <a14:foregroundMark x1="50380" y1="68231" x2="51331" y2="66426"/>
                        <a14:foregroundMark x1="51331" y1="66426" x2="53042" y2="69675"/>
                        <a14:foregroundMark x1="54943" y1="68953" x2="54943" y2="68953"/>
                        <a14:foregroundMark x1="56464" y1="67148" x2="60456" y2="63899"/>
                        <a14:foregroundMark x1="61217" y1="67148" x2="65019" y2="62816"/>
                        <a14:foregroundMark x1="65970" y1="67509" x2="69962" y2="63538"/>
                        <a14:foregroundMark x1="70532" y1="66787" x2="74715" y2="63899"/>
                        <a14:foregroundMark x1="75475" y1="67148" x2="79278" y2="63177"/>
                        <a14:foregroundMark x1="63118" y1="47292" x2="63118" y2="47292"/>
                        <a14:foregroundMark x1="62738" y1="30325" x2="62738" y2="30325"/>
                        <a14:foregroundMark x1="33650" y1="46570" x2="33650" y2="46570"/>
                        <a14:foregroundMark x1="18251" y1="48014" x2="18251" y2="48014"/>
                        <a14:foregroundMark x1="19582" y1="84477" x2="19582" y2="84477"/>
                        <a14:foregroundMark x1="5323" y1="27076" x2="5323" y2="27076"/>
                        <a14:foregroundMark x1="10837" y1="28881" x2="10837" y2="28881"/>
                        <a14:foregroundMark x1="15019" y1="28881" x2="15019" y2="28881"/>
                        <a14:foregroundMark x1="29658" y1="28881" x2="29658" y2="28881"/>
                      </a14:backgroundRemoval>
                    </a14:imgEffect>
                  </a14:imgLayer>
                </a14:imgProps>
              </a:ext>
            </a:extLst>
          </a:blip>
          <a:srcRect l="6469" t="38585" r="62289" b="46016"/>
          <a:stretch/>
        </p:blipFill>
        <p:spPr>
          <a:xfrm>
            <a:off x="3568564" y="3736837"/>
            <a:ext cx="2087012" cy="54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4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6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67496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8771" y="4781629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  <p:sp>
        <p:nvSpPr>
          <p:cNvPr id="4" name="Rectangle 3"/>
          <p:cNvSpPr/>
          <p:nvPr/>
        </p:nvSpPr>
        <p:spPr>
          <a:xfrm>
            <a:off x="667746" y="252710"/>
            <a:ext cx="6161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132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endParaRPr lang="fr-FR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370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endParaRPr lang="fr-FR" sz="6600" b="1" spc="50" dirty="0">
              <a:ln w="11430">
                <a:solidFill>
                  <a:srgbClr val="008000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7251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/>
                <a:solidFill>
                  <a:srgbClr val="33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endParaRPr lang="fr-FR" sz="6600" b="1" spc="50" dirty="0">
              <a:ln w="11430"/>
              <a:solidFill>
                <a:srgbClr val="33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08634" y="270845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spc="50" dirty="0">
              <a:ln w="11430"/>
              <a:solidFill>
                <a:srgbClr val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608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endParaRPr lang="fr-FR" sz="6600" b="1" spc="50" dirty="0">
              <a:ln w="11430">
                <a:solidFill>
                  <a:srgbClr val="008000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727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/>
                <a:solidFill>
                  <a:srgbClr val="33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endParaRPr lang="fr-FR" sz="6600" b="1" spc="50" dirty="0">
              <a:ln w="11430"/>
              <a:solidFill>
                <a:srgbClr val="33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7846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Ecole 2"/>
                <a:cs typeface="Script Ecole 2"/>
              </a:rPr>
              <a:t>8</a:t>
            </a:r>
            <a:endParaRPr lang="fr-FR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99657" y="252710"/>
            <a:ext cx="6694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10782" y="1691987"/>
            <a:ext cx="2833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Pour faire 10 : </a:t>
            </a:r>
            <a:endParaRPr lang="fr-FR" sz="3600" dirty="0"/>
          </a:p>
        </p:txBody>
      </p:sp>
      <p:sp>
        <p:nvSpPr>
          <p:cNvPr id="16" name="Rectangle 15"/>
          <p:cNvSpPr/>
          <p:nvPr/>
        </p:nvSpPr>
        <p:spPr>
          <a:xfrm>
            <a:off x="2125685" y="2827377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07448" y="2030531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solidFill>
                  <a:srgbClr val="33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62240" y="3565525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08634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spc="50" dirty="0">
              <a:ln w="11430"/>
              <a:solidFill>
                <a:srgbClr val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71811" y="5475516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8007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087 0.08148 C -0.03003 0.16621 -0.05903 0.25116 -0.05989 0.34769 C -0.06076 0.44422 -0.0151 0.6081 -0.00608 0.66019 " pathEditMode="relative" ptsTypes="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66667E-6 -2.59259E-6 C -0.02795 0.22176 -0.05556 0.44468 -0.1632 0.55209 C -0.27049 0.66019 -0.56476 0.62801 -0.64462 0.64375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40" y="3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573 0.08611 C -0.06771 0.15602 -0.12951 0.22616 -0.13246 0.27593 C -0.13541 0.3257 -0.04149 0.36667 -0.02309 0.38472 " pathEditMode="relative" ptsTypes="a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72222E-6 -2.59259E-6 C -0.00399 0.12685 -0.00763 0.25417 -0.0842 0.31829 C -0.16076 0.38264 -0.39704 0.37338 -0.45954 0.38472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86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48 -0.0287 C 0.08767 0.0757 0.15086 0.1801 0.20503 0.22824 C 0.2592 0.27639 0.32517 0.25533 0.34913 0.26065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33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-2.59259E-6 C 0.09878 0.03982 0.21614 0.08033 0.24705 0.12616 C 0.27795 0.17222 0.22187 0.22408 0.16649 0.27639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1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6.66667E-6 C 0.00955 0.14607 0.0191 0.29237 0.05903 0.37501 C 0.09896 0.45764 0.16927 0.47639 0.23958 0.49538 " pathEditMode="relative" ptsTypes="a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8148 C 0.14341 0.16389 0.29584 0.24676 0.33664 0.31574 C 0.37743 0.38472 0.3066 0.43982 0.23594 0.49537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6" y="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C -0.08698 0.22315 -0.17396 0.4463 -0.17361 0.57407 C -0.17326 0.70185 -0.02743 0.73426 0.00174 0.7662 " pathEditMode="relative" ptsTypes="aaA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C 0.14827 0.12384 0.29653 0.24838 0.3323 0.37569 C 0.36823 0.50301 0.29132 0.63287 0.21476 0.76343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3" y="3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85800" y="34305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b="0" cap="none" dirty="0" smtClean="0">
                <a:latin typeface="Comic Sans MS"/>
                <a:cs typeface="Comic Sans MS"/>
              </a:rPr>
              <a:t>Entrainement 1</a:t>
            </a:r>
            <a:endParaRPr lang="fr-FR" sz="5400" b="0" cap="none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6815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8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419293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408483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304" y="2341115"/>
            <a:ext cx="43793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6454" y="2319564"/>
            <a:ext cx="6161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 Noir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186</TotalTime>
  <Words>234</Words>
  <Application>Microsoft Macintosh PowerPoint</Application>
  <PresentationFormat>Présentation à l'écran (4:3)</PresentationFormat>
  <Paragraphs>82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 Noir </vt:lpstr>
      <vt:lpstr>Les compléments à 10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compléments à 10</dc:title>
  <dc:creator>Marie Gabriel</dc:creator>
  <cp:lastModifiedBy>Marie Gabriel</cp:lastModifiedBy>
  <cp:revision>17</cp:revision>
  <dcterms:created xsi:type="dcterms:W3CDTF">2015-05-25T14:52:15Z</dcterms:created>
  <dcterms:modified xsi:type="dcterms:W3CDTF">2017-02-15T20:46:47Z</dcterms:modified>
</cp:coreProperties>
</file>