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58" r:id="rId7"/>
    <p:sldId id="259" r:id="rId8"/>
    <p:sldId id="365" r:id="rId9"/>
    <p:sldId id="366" r:id="rId10"/>
    <p:sldId id="367" r:id="rId11"/>
    <p:sldId id="369" r:id="rId12"/>
    <p:sldId id="368" r:id="rId13"/>
    <p:sldId id="279" r:id="rId14"/>
    <p:sldId id="268" r:id="rId15"/>
    <p:sldId id="269" r:id="rId16"/>
    <p:sldId id="280" r:id="rId17"/>
    <p:sldId id="282" r:id="rId18"/>
    <p:sldId id="281" r:id="rId19"/>
    <p:sldId id="283" r:id="rId20"/>
    <p:sldId id="371" r:id="rId21"/>
    <p:sldId id="370" r:id="rId22"/>
    <p:sldId id="374" r:id="rId23"/>
    <p:sldId id="372" r:id="rId24"/>
    <p:sldId id="373" r:id="rId25"/>
    <p:sldId id="289" r:id="rId26"/>
    <p:sldId id="290" r:id="rId27"/>
    <p:sldId id="291" r:id="rId28"/>
    <p:sldId id="292" r:id="rId29"/>
    <p:sldId id="375" r:id="rId30"/>
    <p:sldId id="376" r:id="rId31"/>
    <p:sldId id="377" r:id="rId32"/>
    <p:sldId id="378" r:id="rId33"/>
    <p:sldId id="380" r:id="rId34"/>
    <p:sldId id="382" r:id="rId35"/>
    <p:sldId id="379" r:id="rId36"/>
    <p:sldId id="381" r:id="rId37"/>
    <p:sldId id="301" r:id="rId38"/>
    <p:sldId id="302" r:id="rId39"/>
    <p:sldId id="397" r:id="rId40"/>
    <p:sldId id="383" r:id="rId41"/>
    <p:sldId id="391" r:id="rId42"/>
    <p:sldId id="398" r:id="rId43"/>
    <p:sldId id="384" r:id="rId44"/>
    <p:sldId id="393" r:id="rId45"/>
    <p:sldId id="389" r:id="rId46"/>
    <p:sldId id="395" r:id="rId47"/>
    <p:sldId id="363" r:id="rId48"/>
    <p:sldId id="362" r:id="rId49"/>
    <p:sldId id="394" r:id="rId50"/>
    <p:sldId id="396" r:id="rId51"/>
    <p:sldId id="387" r:id="rId52"/>
    <p:sldId id="385" r:id="rId53"/>
    <p:sldId id="386" r:id="rId54"/>
    <p:sldId id="388" r:id="rId55"/>
    <p:sldId id="390" r:id="rId56"/>
    <p:sldId id="392" r:id="rId57"/>
    <p:sldId id="364" r:id="rId5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44" autoAdjust="0"/>
  </p:normalViewPr>
  <p:slideViewPr>
    <p:cSldViewPr snapToGrid="0" snapToObjects="1" showGuides="1">
      <p:cViewPr varScale="1">
        <p:scale>
          <a:sx n="85" d="100"/>
          <a:sy n="85" d="100"/>
        </p:scale>
        <p:origin x="-936" y="-96"/>
      </p:cViewPr>
      <p:guideLst>
        <p:guide orient="horz" pos="212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63B5-33DD-7E43-9092-86F131C8361E}" type="datetimeFigureOut">
              <a:rPr lang="fr-FR" smtClean="0"/>
              <a:t>05/08/2015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E281-E6CA-A544-B234-65308C5938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26.xml"/><Relationship Id="rId5" Type="http://schemas.openxmlformats.org/officeDocument/2006/relationships/slide" Target="slide38.xml"/><Relationship Id="rId6" Type="http://schemas.openxmlformats.org/officeDocument/2006/relationships/slide" Target="slide48.xml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961"/>
            <a:ext cx="7772400" cy="1470025"/>
          </a:xfrm>
        </p:spPr>
        <p:txBody>
          <a:bodyPr>
            <a:normAutofit/>
          </a:bodyPr>
          <a:lstStyle/>
          <a:p>
            <a:r>
              <a:rPr lang="fr-FR" sz="7200" dirty="0" err="1" smtClean="0"/>
              <a:t>Subitizing</a:t>
            </a:r>
            <a:r>
              <a:rPr lang="fr-FR" sz="7200" dirty="0" smtClean="0"/>
              <a:t> 2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088736"/>
            <a:ext cx="6400800" cy="1752600"/>
          </a:xfrm>
        </p:spPr>
        <p:txBody>
          <a:bodyPr/>
          <a:lstStyle/>
          <a:p>
            <a:r>
              <a:rPr lang="fr-FR" dirty="0" smtClean="0"/>
              <a:t>Reconnaissance immédiate de petites quantités </a:t>
            </a:r>
            <a:r>
              <a:rPr lang="fr-FR" smtClean="0"/>
              <a:t>≤ </a:t>
            </a:r>
            <a:r>
              <a:rPr lang="fr-FR" smtClean="0"/>
              <a:t>9</a:t>
            </a:r>
            <a:endParaRPr lang="fr-FR" dirty="0"/>
          </a:p>
        </p:txBody>
      </p:sp>
      <p:sp>
        <p:nvSpPr>
          <p:cNvPr id="4" name="Bouton d'action : Personnalisé 3">
            <a:hlinkClick r:id="rId2" action="ppaction://hlinksldjump" highlightClick="1"/>
          </p:cNvPr>
          <p:cNvSpPr/>
          <p:nvPr/>
        </p:nvSpPr>
        <p:spPr>
          <a:xfrm>
            <a:off x="1810326" y="3841336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Constellations</a:t>
            </a:r>
            <a:endParaRPr lang="fr-FR" dirty="0"/>
          </a:p>
        </p:txBody>
      </p:sp>
      <p:sp>
        <p:nvSpPr>
          <p:cNvPr id="5" name="Bouton d'action : Personnalisé 4">
            <a:hlinkClick r:id="rId3" action="ppaction://hlinksldjump" highlightClick="1"/>
          </p:cNvPr>
          <p:cNvSpPr/>
          <p:nvPr/>
        </p:nvSpPr>
        <p:spPr>
          <a:xfrm>
            <a:off x="1810326" y="4730159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Doigts</a:t>
            </a:r>
            <a:endParaRPr lang="fr-FR" dirty="0"/>
          </a:p>
        </p:txBody>
      </p:sp>
      <p:sp>
        <p:nvSpPr>
          <p:cNvPr id="6" name="Bouton d'action : Personnalisé 5">
            <a:hlinkClick r:id="rId4" action="ppaction://hlinksldjump" highlightClick="1"/>
          </p:cNvPr>
          <p:cNvSpPr/>
          <p:nvPr/>
        </p:nvSpPr>
        <p:spPr>
          <a:xfrm>
            <a:off x="1810326" y="5620713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Doigts stylisés</a:t>
            </a:r>
            <a:endParaRPr lang="fr-FR" dirty="0"/>
          </a:p>
        </p:txBody>
      </p:sp>
      <p:sp>
        <p:nvSpPr>
          <p:cNvPr id="8" name="Bouton d'action : Personnalisé 7">
            <a:hlinkClick r:id="rId5" action="ppaction://hlinksldjump" highlightClick="1"/>
          </p:cNvPr>
          <p:cNvSpPr/>
          <p:nvPr/>
        </p:nvSpPr>
        <p:spPr>
          <a:xfrm>
            <a:off x="5159567" y="3841059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Renforcement 1</a:t>
            </a:r>
            <a:endParaRPr lang="fr-FR" dirty="0"/>
          </a:p>
        </p:txBody>
      </p:sp>
      <p:sp>
        <p:nvSpPr>
          <p:cNvPr id="9" name="Bouton d'action : Personnalisé 8">
            <a:hlinkClick r:id="rId6" action="ppaction://hlinksldjump" highlightClick="1"/>
          </p:cNvPr>
          <p:cNvSpPr/>
          <p:nvPr/>
        </p:nvSpPr>
        <p:spPr>
          <a:xfrm>
            <a:off x="5159567" y="4731613"/>
            <a:ext cx="2160000" cy="4320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Renforcement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85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0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530854" y="2496903"/>
            <a:ext cx="4329806" cy="1727999"/>
            <a:chOff x="530854" y="2496903"/>
            <a:chExt cx="4329806" cy="1727999"/>
          </a:xfrm>
        </p:grpSpPr>
        <p:grpSp>
          <p:nvGrpSpPr>
            <p:cNvPr id="4" name="Grouper 3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Ellipse 8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r 11"/>
            <p:cNvGrpSpPr>
              <a:grpSpLocks noChangeAspect="1"/>
            </p:cNvGrpSpPr>
            <p:nvPr/>
          </p:nvGrpSpPr>
          <p:grpSpPr>
            <a:xfrm>
              <a:off x="3090797" y="2496903"/>
              <a:ext cx="1769863" cy="1727999"/>
              <a:chOff x="1282915" y="2087693"/>
              <a:chExt cx="2672946" cy="2609711"/>
            </a:xfrm>
          </p:grpSpPr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450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10" name="Grouper 9"/>
          <p:cNvGrpSpPr>
            <a:grpSpLocks noChangeAspect="1"/>
          </p:cNvGrpSpPr>
          <p:nvPr/>
        </p:nvGrpSpPr>
        <p:grpSpPr>
          <a:xfrm>
            <a:off x="530854" y="2532904"/>
            <a:ext cx="1733004" cy="1691998"/>
            <a:chOff x="1282915" y="2087693"/>
            <a:chExt cx="2672946" cy="2609711"/>
          </a:xfrm>
        </p:grpSpPr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0101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75816" y="1462447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530854" y="2499222"/>
            <a:ext cx="4295143" cy="1725680"/>
            <a:chOff x="530854" y="2499222"/>
            <a:chExt cx="4295143" cy="1725680"/>
          </a:xfrm>
        </p:grpSpPr>
        <p:grpSp>
          <p:nvGrpSpPr>
            <p:cNvPr id="2" name="Grouper 1"/>
            <p:cNvGrpSpPr>
              <a:grpSpLocks noChangeAspect="1"/>
            </p:cNvGrpSpPr>
            <p:nvPr/>
          </p:nvGrpSpPr>
          <p:grpSpPr>
            <a:xfrm>
              <a:off x="3058512" y="2499222"/>
              <a:ext cx="1767485" cy="1725680"/>
              <a:chOff x="1282915" y="2087693"/>
              <a:chExt cx="2672946" cy="2609711"/>
            </a:xfrm>
          </p:grpSpPr>
          <p:sp>
            <p:nvSpPr>
              <p:cNvPr id="3" name="Ellipse 2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r 8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980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0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doigts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0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303260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O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391893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52191" y="1559665"/>
            <a:ext cx="482398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R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237441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47603" y="1580389"/>
            <a:ext cx="454497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Q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168520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75816" y="1462447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26897" y="1559665"/>
            <a:ext cx="467881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T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77440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82074" y="1559665"/>
            <a:ext cx="458154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S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150976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Constellations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00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47603" y="1580389"/>
            <a:ext cx="454497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Q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96200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303260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O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214675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82074" y="1559665"/>
            <a:ext cx="458154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S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71809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52191" y="1559665"/>
            <a:ext cx="482398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R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382654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75816" y="1462447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26897" y="1559665"/>
            <a:ext cx="467881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T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79422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09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Doigts d’après Stella BARUK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65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444058" y="1486965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1" name="Grouper 20"/>
          <p:cNvGrpSpPr/>
          <p:nvPr/>
        </p:nvGrpSpPr>
        <p:grpSpPr>
          <a:xfrm>
            <a:off x="1065676" y="1941701"/>
            <a:ext cx="2452512" cy="2262885"/>
            <a:chOff x="1065676" y="1941701"/>
            <a:chExt cx="2452512" cy="226288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817470" y="3671714"/>
              <a:ext cx="700718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920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17110" y="1460659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4846606" cy="2262885"/>
            <a:chOff x="364958" y="2131490"/>
            <a:chExt cx="4846606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H="1" flipV="1">
              <a:off x="4512817" y="2131490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V="1">
              <a:off x="4871491" y="2511071"/>
              <a:ext cx="340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3324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4147859" cy="2262885"/>
            <a:chOff x="364958" y="2131490"/>
            <a:chExt cx="4147859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H="1" flipV="1">
              <a:off x="4512817" y="2131490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155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10" name="Grouper 9"/>
          <p:cNvGrpSpPr>
            <a:grpSpLocks noChangeAspect="1"/>
          </p:cNvGrpSpPr>
          <p:nvPr/>
        </p:nvGrpSpPr>
        <p:grpSpPr>
          <a:xfrm>
            <a:off x="530854" y="2532904"/>
            <a:ext cx="1733004" cy="1691998"/>
            <a:chOff x="1282915" y="2087693"/>
            <a:chExt cx="2672946" cy="2609711"/>
          </a:xfrm>
        </p:grpSpPr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1190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3785607" cy="2262885"/>
            <a:chOff x="364958" y="2131490"/>
            <a:chExt cx="3785607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5590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3560248" cy="2262885"/>
            <a:chOff x="364958" y="2131490"/>
            <a:chExt cx="3560248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3219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444058" y="1486965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1" name="Grouper 20"/>
          <p:cNvGrpSpPr/>
          <p:nvPr/>
        </p:nvGrpSpPr>
        <p:grpSpPr>
          <a:xfrm>
            <a:off x="1065676" y="1941701"/>
            <a:ext cx="2452512" cy="2262885"/>
            <a:chOff x="1065676" y="1941701"/>
            <a:chExt cx="2452512" cy="226288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817470" y="3671714"/>
              <a:ext cx="700718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515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4147859" cy="2262885"/>
            <a:chOff x="364958" y="2131490"/>
            <a:chExt cx="4147859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H="1" flipV="1">
              <a:off x="4512817" y="2131490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0057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3560248" cy="2262885"/>
            <a:chOff x="364958" y="2131490"/>
            <a:chExt cx="3560248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14834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17110" y="1460659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4846606" cy="2262885"/>
            <a:chOff x="364958" y="2131490"/>
            <a:chExt cx="4846606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H="1" flipV="1">
              <a:off x="4512817" y="2131490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V="1">
              <a:off x="4871491" y="2511071"/>
              <a:ext cx="340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1822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3785607" cy="2262885"/>
            <a:chOff x="364958" y="2131490"/>
            <a:chExt cx="3785607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2168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34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Renforcement 1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11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3560248" cy="2262885"/>
            <a:chOff x="364958" y="2131490"/>
            <a:chExt cx="3560248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7906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530854" y="2520791"/>
            <a:ext cx="4277881" cy="1704111"/>
            <a:chOff x="530854" y="2520791"/>
            <a:chExt cx="4277881" cy="1704111"/>
          </a:xfrm>
        </p:grpSpPr>
        <p:grpSp>
          <p:nvGrpSpPr>
            <p:cNvPr id="2" name="Grouper 1"/>
            <p:cNvGrpSpPr>
              <a:grpSpLocks noChangeAspect="1"/>
            </p:cNvGrpSpPr>
            <p:nvPr/>
          </p:nvGrpSpPr>
          <p:grpSpPr>
            <a:xfrm>
              <a:off x="3080735" y="2520791"/>
              <a:ext cx="1728000" cy="1698943"/>
              <a:chOff x="1282915" y="2087693"/>
              <a:chExt cx="2672946" cy="2609711"/>
            </a:xfrm>
          </p:grpSpPr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Ellipse 5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" name="Grouper 6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9" name="Ellipse 8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10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10" name="Grouper 9"/>
          <p:cNvGrpSpPr>
            <a:grpSpLocks noChangeAspect="1"/>
          </p:cNvGrpSpPr>
          <p:nvPr/>
        </p:nvGrpSpPr>
        <p:grpSpPr>
          <a:xfrm>
            <a:off x="530854" y="2532904"/>
            <a:ext cx="1733004" cy="1691998"/>
            <a:chOff x="1282915" y="2087693"/>
            <a:chExt cx="2672946" cy="2609711"/>
          </a:xfrm>
        </p:grpSpPr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1282915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3235861" y="2087693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>
              <a:spLocks noChangeAspect="1"/>
            </p:cNvSpPr>
            <p:nvPr/>
          </p:nvSpPr>
          <p:spPr>
            <a:xfrm>
              <a:off x="1282915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2259054" y="3069000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>
              <a:spLocks noChangeAspect="1"/>
            </p:cNvSpPr>
            <p:nvPr/>
          </p:nvSpPr>
          <p:spPr>
            <a:xfrm>
              <a:off x="3235861" y="3977404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192299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75816" y="1462447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26897" y="1559665"/>
            <a:ext cx="467881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T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41558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3785607" cy="2262885"/>
            <a:chOff x="364958" y="2131490"/>
            <a:chExt cx="3785607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9530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530854" y="2520791"/>
            <a:ext cx="4277881" cy="1704111"/>
            <a:chOff x="530854" y="2520791"/>
            <a:chExt cx="4277881" cy="1704111"/>
          </a:xfrm>
        </p:grpSpPr>
        <p:grpSp>
          <p:nvGrpSpPr>
            <p:cNvPr id="2" name="Grouper 1"/>
            <p:cNvGrpSpPr>
              <a:grpSpLocks noChangeAspect="1"/>
            </p:cNvGrpSpPr>
            <p:nvPr/>
          </p:nvGrpSpPr>
          <p:grpSpPr>
            <a:xfrm>
              <a:off x="3080735" y="2520791"/>
              <a:ext cx="1728000" cy="1698943"/>
              <a:chOff x="1282915" y="2087693"/>
              <a:chExt cx="2672946" cy="2609711"/>
            </a:xfrm>
          </p:grpSpPr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Ellipse 5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" name="Grouper 6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9" name="Ellipse 8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933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444058" y="1486965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1" name="Grouper 20"/>
          <p:cNvGrpSpPr/>
          <p:nvPr/>
        </p:nvGrpSpPr>
        <p:grpSpPr>
          <a:xfrm>
            <a:off x="1065676" y="1941701"/>
            <a:ext cx="2452512" cy="2262885"/>
            <a:chOff x="1065676" y="1941701"/>
            <a:chExt cx="2452512" cy="2262885"/>
          </a:xfrm>
        </p:grpSpPr>
        <p:cxnSp>
          <p:nvCxnSpPr>
            <p:cNvPr id="4" name="Connecteur droit 3"/>
            <p:cNvCxnSpPr/>
            <p:nvPr/>
          </p:nvCxnSpPr>
          <p:spPr>
            <a:xfrm flipV="1">
              <a:off x="2817470" y="3671714"/>
              <a:ext cx="700718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flipV="1">
              <a:off x="2237307" y="1941701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H="1" flipV="1">
              <a:off x="1547418" y="2321282"/>
              <a:ext cx="335762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H="1" flipV="1">
              <a:off x="1065676" y="3168038"/>
              <a:ext cx="481742" cy="80295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2594967" y="2321282"/>
              <a:ext cx="514468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290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52191" y="1559665"/>
            <a:ext cx="482398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R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75958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4147859" cy="2262885"/>
            <a:chOff x="364958" y="2131490"/>
            <a:chExt cx="4147859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H="1" flipV="1">
              <a:off x="4512817" y="2131490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4381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96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Renforcement 2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55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17110" y="1460659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4846606" cy="2262885"/>
            <a:chOff x="364958" y="2131490"/>
            <a:chExt cx="4846606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H="1" flipV="1">
              <a:off x="4512817" y="2131490"/>
              <a:ext cx="0" cy="1759210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V="1">
              <a:off x="4871491" y="2511071"/>
              <a:ext cx="340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2801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0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530854" y="2496903"/>
            <a:ext cx="4329806" cy="1727999"/>
            <a:chOff x="530854" y="2496903"/>
            <a:chExt cx="4329806" cy="1727999"/>
          </a:xfrm>
        </p:grpSpPr>
        <p:grpSp>
          <p:nvGrpSpPr>
            <p:cNvPr id="4" name="Grouper 3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Ellipse 8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r 11"/>
            <p:cNvGrpSpPr>
              <a:grpSpLocks noChangeAspect="1"/>
            </p:cNvGrpSpPr>
            <p:nvPr/>
          </p:nvGrpSpPr>
          <p:grpSpPr>
            <a:xfrm>
              <a:off x="3090797" y="2496903"/>
              <a:ext cx="1769863" cy="1727999"/>
              <a:chOff x="1282915" y="2087693"/>
              <a:chExt cx="2672946" cy="2609711"/>
            </a:xfrm>
          </p:grpSpPr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64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40785" y="1460659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64958" y="2131490"/>
            <a:ext cx="3785607" cy="2262885"/>
            <a:chOff x="364958" y="2131490"/>
            <a:chExt cx="3785607" cy="2262885"/>
          </a:xfrm>
        </p:grpSpPr>
        <p:cxnSp>
          <p:nvCxnSpPr>
            <p:cNvPr id="15" name="Connecteur droit 14"/>
            <p:cNvCxnSpPr/>
            <p:nvPr/>
          </p:nvCxnSpPr>
          <p:spPr>
            <a:xfrm flipH="1" flipV="1">
              <a:off x="3215491" y="3861503"/>
              <a:ext cx="709715" cy="532872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H="1" flipV="1">
              <a:off x="3629492" y="2511071"/>
              <a:ext cx="521073" cy="1532029"/>
            </a:xfrm>
            <a:prstGeom prst="line">
              <a:avLst/>
            </a:prstGeom>
            <a:ln w="76200" cmpd="sng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0" name="Grouper 19"/>
            <p:cNvGrpSpPr/>
            <p:nvPr/>
          </p:nvGrpSpPr>
          <p:grpSpPr>
            <a:xfrm>
              <a:off x="364958" y="2131490"/>
              <a:ext cx="2452512" cy="2262885"/>
              <a:chOff x="1065676" y="1941701"/>
              <a:chExt cx="2452512" cy="2262885"/>
            </a:xfrm>
          </p:grpSpPr>
          <p:cxnSp>
            <p:nvCxnSpPr>
              <p:cNvPr id="21" name="Connecteur droit 20"/>
              <p:cNvCxnSpPr/>
              <p:nvPr/>
            </p:nvCxnSpPr>
            <p:spPr>
              <a:xfrm flipV="1">
                <a:off x="2817470" y="3671714"/>
                <a:ext cx="700718" cy="532872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flipV="1">
                <a:off x="2237307" y="1941701"/>
                <a:ext cx="0" cy="1759210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flipH="1" flipV="1">
                <a:off x="1547418" y="2321282"/>
                <a:ext cx="335762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flipH="1" flipV="1">
                <a:off x="1065676" y="3168038"/>
                <a:ext cx="481742" cy="80295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/>
              <p:nvPr/>
            </p:nvCxnSpPr>
            <p:spPr>
              <a:xfrm flipV="1">
                <a:off x="2594967" y="2321282"/>
                <a:ext cx="514468" cy="1532029"/>
              </a:xfrm>
              <a:prstGeom prst="line">
                <a:avLst/>
              </a:prstGeom>
              <a:ln w="76200" cmpd="sng"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0705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75816" y="1462447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530854" y="2499222"/>
            <a:ext cx="4295143" cy="1725680"/>
            <a:chOff x="530854" y="2499222"/>
            <a:chExt cx="4295143" cy="1725680"/>
          </a:xfrm>
        </p:grpSpPr>
        <p:grpSp>
          <p:nvGrpSpPr>
            <p:cNvPr id="2" name="Grouper 1"/>
            <p:cNvGrpSpPr>
              <a:grpSpLocks noChangeAspect="1"/>
            </p:cNvGrpSpPr>
            <p:nvPr/>
          </p:nvGrpSpPr>
          <p:grpSpPr>
            <a:xfrm>
              <a:off x="3058512" y="2499222"/>
              <a:ext cx="1767485" cy="1725680"/>
              <a:chOff x="1282915" y="2087693"/>
              <a:chExt cx="2672946" cy="2609711"/>
            </a:xfrm>
          </p:grpSpPr>
          <p:sp>
            <p:nvSpPr>
              <p:cNvPr id="3" name="Ellipse 2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r 8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450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0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7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530854" y="2496903"/>
            <a:ext cx="4329806" cy="1727999"/>
            <a:chOff x="530854" y="2496903"/>
            <a:chExt cx="4329806" cy="1727999"/>
          </a:xfrm>
        </p:grpSpPr>
        <p:grpSp>
          <p:nvGrpSpPr>
            <p:cNvPr id="4" name="Grouper 3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Ellipse 8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r 11"/>
            <p:cNvGrpSpPr>
              <a:grpSpLocks noChangeAspect="1"/>
            </p:cNvGrpSpPr>
            <p:nvPr/>
          </p:nvGrpSpPr>
          <p:grpSpPr>
            <a:xfrm>
              <a:off x="3090797" y="2496903"/>
              <a:ext cx="1769863" cy="1727999"/>
              <a:chOff x="1282915" y="2087693"/>
              <a:chExt cx="2672946" cy="2609711"/>
            </a:xfrm>
          </p:grpSpPr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053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704057" y="2596997"/>
            <a:ext cx="2829819" cy="1546532"/>
            <a:chOff x="704057" y="2596997"/>
            <a:chExt cx="2829819" cy="1546532"/>
          </a:xfrm>
        </p:grpSpPr>
        <p:grpSp>
          <p:nvGrpSpPr>
            <p:cNvPr id="9" name="Grouper 8"/>
            <p:cNvGrpSpPr>
              <a:grpSpLocks noChangeAspect="1"/>
            </p:cNvGrpSpPr>
            <p:nvPr/>
          </p:nvGrpSpPr>
          <p:grpSpPr>
            <a:xfrm>
              <a:off x="704057" y="2596997"/>
              <a:ext cx="1583998" cy="1546532"/>
              <a:chOff x="1282915" y="2087693"/>
              <a:chExt cx="2672946" cy="2609711"/>
            </a:xfrm>
          </p:grpSpPr>
          <p:sp>
            <p:nvSpPr>
              <p:cNvPr id="3" name="Ellipse 2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Ellipse 5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3065878" y="3136264"/>
              <a:ext cx="467998" cy="467998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3604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6999" y="1462447"/>
            <a:ext cx="16039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5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99250" y="1559665"/>
            <a:ext cx="303260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O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1773234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47603" y="1580389"/>
            <a:ext cx="454497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>
                <a:latin typeface="Pictchou"/>
                <a:cs typeface="Pictchou"/>
              </a:rPr>
              <a:t>Q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407158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82074" y="1559665"/>
            <a:ext cx="458154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00" dirty="0" smtClean="0">
                <a:latin typeface="Pictchou"/>
                <a:cs typeface="Pictchou"/>
              </a:rPr>
              <a:t>S</a:t>
            </a:r>
            <a:endParaRPr lang="fr-FR" sz="23900" dirty="0">
              <a:latin typeface="Pictchou"/>
              <a:cs typeface="Pictchou"/>
            </a:endParaRPr>
          </a:p>
        </p:txBody>
      </p:sp>
    </p:spTree>
    <p:extLst>
      <p:ext uri="{BB962C8B-B14F-4D97-AF65-F5344CB8AC3E}">
        <p14:creationId xmlns:p14="http://schemas.microsoft.com/office/powerpoint/2010/main" val="78623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" grpId="1"/>
      <p:bldP spid="2" grpId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2572" y="2192410"/>
            <a:ext cx="17788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Fin</a:t>
            </a:r>
            <a:endParaRPr lang="fr-FR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7824679" y="5883500"/>
            <a:ext cx="775375" cy="5109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96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704057" y="2596997"/>
            <a:ext cx="2829819" cy="1546532"/>
            <a:chOff x="704057" y="2596997"/>
            <a:chExt cx="2829819" cy="1546532"/>
          </a:xfrm>
        </p:grpSpPr>
        <p:grpSp>
          <p:nvGrpSpPr>
            <p:cNvPr id="9" name="Grouper 8"/>
            <p:cNvGrpSpPr>
              <a:grpSpLocks noChangeAspect="1"/>
            </p:cNvGrpSpPr>
            <p:nvPr/>
          </p:nvGrpSpPr>
          <p:grpSpPr>
            <a:xfrm>
              <a:off x="704057" y="2596997"/>
              <a:ext cx="1583998" cy="1546532"/>
              <a:chOff x="1282915" y="2087693"/>
              <a:chExt cx="2672946" cy="2609711"/>
            </a:xfrm>
          </p:grpSpPr>
          <p:sp>
            <p:nvSpPr>
              <p:cNvPr id="3" name="Ellipse 2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Ellipse 5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3065878" y="3136264"/>
              <a:ext cx="467998" cy="467998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5675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75816" y="1462447"/>
            <a:ext cx="16463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9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530854" y="2499222"/>
            <a:ext cx="4295143" cy="1725680"/>
            <a:chOff x="530854" y="2499222"/>
            <a:chExt cx="4295143" cy="1725680"/>
          </a:xfrm>
        </p:grpSpPr>
        <p:grpSp>
          <p:nvGrpSpPr>
            <p:cNvPr id="2" name="Grouper 1"/>
            <p:cNvGrpSpPr>
              <a:grpSpLocks noChangeAspect="1"/>
            </p:cNvGrpSpPr>
            <p:nvPr/>
          </p:nvGrpSpPr>
          <p:grpSpPr>
            <a:xfrm>
              <a:off x="3058512" y="2499222"/>
              <a:ext cx="1767485" cy="1725680"/>
              <a:chOff x="1282915" y="2087693"/>
              <a:chExt cx="2672946" cy="2609711"/>
            </a:xfrm>
          </p:grpSpPr>
          <p:sp>
            <p:nvSpPr>
              <p:cNvPr id="3" name="Ellipse 2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r 8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553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6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704057" y="2596997"/>
            <a:ext cx="2829819" cy="1546532"/>
            <a:chOff x="704057" y="2596997"/>
            <a:chExt cx="2829819" cy="1546532"/>
          </a:xfrm>
        </p:grpSpPr>
        <p:grpSp>
          <p:nvGrpSpPr>
            <p:cNvPr id="9" name="Grouper 8"/>
            <p:cNvGrpSpPr>
              <a:grpSpLocks noChangeAspect="1"/>
            </p:cNvGrpSpPr>
            <p:nvPr/>
          </p:nvGrpSpPr>
          <p:grpSpPr>
            <a:xfrm>
              <a:off x="704057" y="2596997"/>
              <a:ext cx="1583998" cy="1546532"/>
              <a:chOff x="1282915" y="2087693"/>
              <a:chExt cx="2672946" cy="2609711"/>
            </a:xfrm>
          </p:grpSpPr>
          <p:sp>
            <p:nvSpPr>
              <p:cNvPr id="3" name="Ellipse 2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Ellipse 5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Ellipse 6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3065878" y="3136264"/>
              <a:ext cx="467998" cy="467998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3840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99491" y="1462447"/>
            <a:ext cx="159897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cript cole"/>
                <a:cs typeface="Script cole"/>
              </a:rPr>
              <a:t>8</a:t>
            </a:r>
            <a:endParaRPr lang="fr-FR" sz="199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cript cole"/>
              <a:cs typeface="Script cole"/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530854" y="2520791"/>
            <a:ext cx="4277881" cy="1704111"/>
            <a:chOff x="530854" y="2520791"/>
            <a:chExt cx="4277881" cy="1704111"/>
          </a:xfrm>
        </p:grpSpPr>
        <p:grpSp>
          <p:nvGrpSpPr>
            <p:cNvPr id="2" name="Grouper 1"/>
            <p:cNvGrpSpPr>
              <a:grpSpLocks noChangeAspect="1"/>
            </p:cNvGrpSpPr>
            <p:nvPr/>
          </p:nvGrpSpPr>
          <p:grpSpPr>
            <a:xfrm>
              <a:off x="3080735" y="2520791"/>
              <a:ext cx="1728000" cy="1698943"/>
              <a:chOff x="1282915" y="2087693"/>
              <a:chExt cx="2672946" cy="2609711"/>
            </a:xfrm>
          </p:grpSpPr>
          <p:sp>
            <p:nvSpPr>
              <p:cNvPr id="4" name="Ellipse 3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" name="Ellipse 4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Ellipse 5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" name="Grouper 6"/>
            <p:cNvGrpSpPr>
              <a:grpSpLocks noChangeAspect="1"/>
            </p:cNvGrpSpPr>
            <p:nvPr/>
          </p:nvGrpSpPr>
          <p:grpSpPr>
            <a:xfrm>
              <a:off x="530854" y="2532904"/>
              <a:ext cx="1733004" cy="1691998"/>
              <a:chOff x="1282915" y="2087693"/>
              <a:chExt cx="2672946" cy="2609711"/>
            </a:xfrm>
          </p:grpSpPr>
          <p:sp>
            <p:nvSpPr>
              <p:cNvPr id="9" name="Ellipse 8"/>
              <p:cNvSpPr>
                <a:spLocks noChangeAspect="1"/>
              </p:cNvSpPr>
              <p:nvPr/>
            </p:nvSpPr>
            <p:spPr>
              <a:xfrm>
                <a:off x="1282915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Ellipse 9"/>
              <p:cNvSpPr>
                <a:spLocks noChangeAspect="1"/>
              </p:cNvSpPr>
              <p:nvPr/>
            </p:nvSpPr>
            <p:spPr>
              <a:xfrm>
                <a:off x="3235861" y="2087693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Ellipse 10"/>
              <p:cNvSpPr>
                <a:spLocks noChangeAspect="1"/>
              </p:cNvSpPr>
              <p:nvPr/>
            </p:nvSpPr>
            <p:spPr>
              <a:xfrm>
                <a:off x="1282915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>
                <a:spLocks noChangeAspect="1"/>
              </p:cNvSpPr>
              <p:nvPr/>
            </p:nvSpPr>
            <p:spPr>
              <a:xfrm>
                <a:off x="2259054" y="3069000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>
                <a:spLocks noChangeAspect="1"/>
              </p:cNvSpPr>
              <p:nvPr/>
            </p:nvSpPr>
            <p:spPr>
              <a:xfrm>
                <a:off x="3235861" y="3977404"/>
                <a:ext cx="720000" cy="720000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710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133</TotalTime>
  <Words>93</Words>
  <Application>Microsoft Macintosh PowerPoint</Application>
  <PresentationFormat>Présentation à l'écran (4:3)</PresentationFormat>
  <Paragraphs>78</Paragraphs>
  <Slides>57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57</vt:i4>
      </vt:variant>
    </vt:vector>
  </HeadingPairs>
  <TitlesOfParts>
    <vt:vector size="58" baseType="lpstr">
      <vt:lpstr>Noir</vt:lpstr>
      <vt:lpstr>Subitizing 2</vt:lpstr>
      <vt:lpstr>Constellations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doigts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Doigts d’après Stella BARUK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Renforcement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Renforcement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Subitizing</dc:title>
  <dc:creator>Marie Gabriel</dc:creator>
  <cp:lastModifiedBy>Marie Gabriel</cp:lastModifiedBy>
  <cp:revision>17</cp:revision>
  <dcterms:created xsi:type="dcterms:W3CDTF">2015-08-05T18:54:04Z</dcterms:created>
  <dcterms:modified xsi:type="dcterms:W3CDTF">2015-08-05T21:17:24Z</dcterms:modified>
</cp:coreProperties>
</file>