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  <p:sldId id="274" r:id="rId9"/>
    <p:sldId id="276" r:id="rId10"/>
    <p:sldId id="275" r:id="rId11"/>
    <p:sldId id="278" r:id="rId12"/>
    <p:sldId id="277" r:id="rId13"/>
    <p:sldId id="279" r:id="rId14"/>
    <p:sldId id="268" r:id="rId15"/>
    <p:sldId id="269" r:id="rId16"/>
    <p:sldId id="282" r:id="rId17"/>
    <p:sldId id="280" r:id="rId18"/>
    <p:sldId id="281" r:id="rId19"/>
    <p:sldId id="283" r:id="rId20"/>
    <p:sldId id="284" r:id="rId21"/>
    <p:sldId id="287" r:id="rId22"/>
    <p:sldId id="285" r:id="rId23"/>
    <p:sldId id="288" r:id="rId24"/>
    <p:sldId id="286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9" r:id="rId34"/>
    <p:sldId id="298" r:id="rId35"/>
    <p:sldId id="300" r:id="rId36"/>
    <p:sldId id="297" r:id="rId37"/>
    <p:sldId id="301" r:id="rId38"/>
    <p:sldId id="303" r:id="rId39"/>
    <p:sldId id="304" r:id="rId40"/>
    <p:sldId id="306" r:id="rId41"/>
    <p:sldId id="308" r:id="rId42"/>
    <p:sldId id="310" r:id="rId43"/>
    <p:sldId id="312" r:id="rId44"/>
    <p:sldId id="314" r:id="rId45"/>
    <p:sldId id="316" r:id="rId46"/>
    <p:sldId id="318" r:id="rId47"/>
    <p:sldId id="320" r:id="rId48"/>
    <p:sldId id="322" r:id="rId49"/>
    <p:sldId id="324" r:id="rId50"/>
    <p:sldId id="326" r:id="rId51"/>
    <p:sldId id="328" r:id="rId52"/>
    <p:sldId id="330" r:id="rId53"/>
    <p:sldId id="332" r:id="rId54"/>
    <p:sldId id="334" r:id="rId55"/>
    <p:sldId id="356" r:id="rId56"/>
    <p:sldId id="302" r:id="rId57"/>
    <p:sldId id="335" r:id="rId58"/>
    <p:sldId id="344" r:id="rId59"/>
    <p:sldId id="336" r:id="rId60"/>
    <p:sldId id="350" r:id="rId61"/>
    <p:sldId id="348" r:id="rId62"/>
    <p:sldId id="355" r:id="rId63"/>
    <p:sldId id="337" r:id="rId64"/>
    <p:sldId id="345" r:id="rId65"/>
    <p:sldId id="358" r:id="rId66"/>
    <p:sldId id="338" r:id="rId67"/>
    <p:sldId id="359" r:id="rId68"/>
    <p:sldId id="363" r:id="rId69"/>
    <p:sldId id="362" r:id="rId70"/>
    <p:sldId id="339" r:id="rId71"/>
    <p:sldId id="340" r:id="rId72"/>
    <p:sldId id="357" r:id="rId73"/>
    <p:sldId id="341" r:id="rId74"/>
    <p:sldId id="353" r:id="rId75"/>
    <p:sldId id="342" r:id="rId76"/>
    <p:sldId id="351" r:id="rId77"/>
    <p:sldId id="352" r:id="rId78"/>
    <p:sldId id="360" r:id="rId79"/>
    <p:sldId id="354" r:id="rId80"/>
    <p:sldId id="361" r:id="rId81"/>
    <p:sldId id="364" r:id="rId8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044" autoAdjust="0"/>
  </p:normalViewPr>
  <p:slideViewPr>
    <p:cSldViewPr snapToGrid="0" snapToObjects="1" showGuides="1">
      <p:cViewPr varScale="1">
        <p:scale>
          <a:sx n="85" d="100"/>
          <a:sy n="85" d="100"/>
        </p:scale>
        <p:origin x="-936" y="-96"/>
      </p:cViewPr>
      <p:guideLst>
        <p:guide orient="horz" pos="212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2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printerSettings" Target="printerSettings/printerSettings1.bin"/><Relationship Id="rId84" Type="http://schemas.openxmlformats.org/officeDocument/2006/relationships/presProps" Target="presProps.xml"/><Relationship Id="rId85" Type="http://schemas.openxmlformats.org/officeDocument/2006/relationships/viewProps" Target="viewProps.xml"/><Relationship Id="rId86" Type="http://schemas.openxmlformats.org/officeDocument/2006/relationships/theme" Target="theme/theme1.xml"/><Relationship Id="rId8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3B5-33DD-7E43-9092-86F131C8361E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E281-E6CA-A544-B234-65308C5938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3B5-33DD-7E43-9092-86F131C8361E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E281-E6CA-A544-B234-65308C5938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3B5-33DD-7E43-9092-86F131C8361E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E281-E6CA-A544-B234-65308C5938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3B5-33DD-7E43-9092-86F131C8361E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E281-E6CA-A544-B234-65308C5938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3B5-33DD-7E43-9092-86F131C8361E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E281-E6CA-A544-B234-65308C5938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3B5-33DD-7E43-9092-86F131C8361E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E281-E6CA-A544-B234-65308C5938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3B5-33DD-7E43-9092-86F131C8361E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E281-E6CA-A544-B234-65308C5938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3B5-33DD-7E43-9092-86F131C8361E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E281-E6CA-A544-B234-65308C5938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3B5-33DD-7E43-9092-86F131C8361E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E281-E6CA-A544-B234-65308C5938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3B5-33DD-7E43-9092-86F131C8361E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E281-E6CA-A544-B234-65308C5938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3B5-33DD-7E43-9092-86F131C8361E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E281-E6CA-A544-B234-65308C5938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63B5-33DD-7E43-9092-86F131C8361E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E281-E6CA-A544-B234-65308C5938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4" Type="http://schemas.openxmlformats.org/officeDocument/2006/relationships/slide" Target="slide26.xml"/><Relationship Id="rId5" Type="http://schemas.openxmlformats.org/officeDocument/2006/relationships/slide" Target="slide38.xml"/><Relationship Id="rId6" Type="http://schemas.openxmlformats.org/officeDocument/2006/relationships/slide" Target="slide56.xml"/><Relationship Id="rId7" Type="http://schemas.openxmlformats.org/officeDocument/2006/relationships/slide" Target="slide69.xml"/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961"/>
            <a:ext cx="7772400" cy="1470025"/>
          </a:xfrm>
        </p:spPr>
        <p:txBody>
          <a:bodyPr>
            <a:normAutofit/>
          </a:bodyPr>
          <a:lstStyle/>
          <a:p>
            <a:r>
              <a:rPr lang="fr-FR" sz="7200" dirty="0" err="1" smtClean="0"/>
              <a:t>Subitizing</a:t>
            </a:r>
            <a:r>
              <a:rPr lang="fr-FR" sz="7200" smtClean="0"/>
              <a:t> 1</a:t>
            </a:r>
            <a:endParaRPr lang="fr-FR" sz="7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088736"/>
            <a:ext cx="6400800" cy="1752600"/>
          </a:xfrm>
        </p:spPr>
        <p:txBody>
          <a:bodyPr/>
          <a:lstStyle/>
          <a:p>
            <a:r>
              <a:rPr lang="fr-FR" dirty="0" smtClean="0"/>
              <a:t>Reconnaissance immédiate de petites quantités ≤ 5</a:t>
            </a:r>
            <a:endParaRPr lang="fr-FR" dirty="0"/>
          </a:p>
        </p:txBody>
      </p:sp>
      <p:sp>
        <p:nvSpPr>
          <p:cNvPr id="4" name="Bouton d'action : Personnalisé 3">
            <a:hlinkClick r:id="rId2" action="ppaction://hlinksldjump" highlightClick="1"/>
          </p:cNvPr>
          <p:cNvSpPr/>
          <p:nvPr/>
        </p:nvSpPr>
        <p:spPr>
          <a:xfrm>
            <a:off x="1810326" y="3841336"/>
            <a:ext cx="2160000" cy="43200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Constellations</a:t>
            </a:r>
            <a:endParaRPr lang="fr-FR" dirty="0"/>
          </a:p>
        </p:txBody>
      </p:sp>
      <p:sp>
        <p:nvSpPr>
          <p:cNvPr id="5" name="Bouton d'action : Personnalisé 4">
            <a:hlinkClick r:id="rId3" action="ppaction://hlinksldjump" highlightClick="1"/>
          </p:cNvPr>
          <p:cNvSpPr/>
          <p:nvPr/>
        </p:nvSpPr>
        <p:spPr>
          <a:xfrm>
            <a:off x="1810326" y="4730159"/>
            <a:ext cx="2160000" cy="43200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Doigts</a:t>
            </a:r>
            <a:endParaRPr lang="fr-FR" dirty="0"/>
          </a:p>
        </p:txBody>
      </p:sp>
      <p:sp>
        <p:nvSpPr>
          <p:cNvPr id="6" name="Bouton d'action : Personnalisé 5">
            <a:hlinkClick r:id="rId4" action="ppaction://hlinksldjump" highlightClick="1"/>
          </p:cNvPr>
          <p:cNvSpPr/>
          <p:nvPr/>
        </p:nvSpPr>
        <p:spPr>
          <a:xfrm>
            <a:off x="1810326" y="5620713"/>
            <a:ext cx="2160000" cy="43200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Doigts stylisés</a:t>
            </a:r>
            <a:endParaRPr lang="fr-FR" dirty="0"/>
          </a:p>
        </p:txBody>
      </p:sp>
      <p:sp>
        <p:nvSpPr>
          <p:cNvPr id="7" name="Bouton d'action : Personnalisé 6">
            <a:hlinkClick r:id="rId5" action="ppaction://hlinksldjump" highlightClick="1"/>
          </p:cNvPr>
          <p:cNvSpPr/>
          <p:nvPr/>
        </p:nvSpPr>
        <p:spPr>
          <a:xfrm>
            <a:off x="5159567" y="3841336"/>
            <a:ext cx="2160000" cy="43200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Points aléatoires</a:t>
            </a:r>
            <a:endParaRPr lang="fr-FR" dirty="0"/>
          </a:p>
        </p:txBody>
      </p:sp>
      <p:sp>
        <p:nvSpPr>
          <p:cNvPr id="8" name="Bouton d'action : Personnalisé 7">
            <a:hlinkClick r:id="rId6" action="ppaction://hlinksldjump" highlightClick="1"/>
          </p:cNvPr>
          <p:cNvSpPr/>
          <p:nvPr/>
        </p:nvSpPr>
        <p:spPr>
          <a:xfrm>
            <a:off x="5159567" y="4730159"/>
            <a:ext cx="2160000" cy="43200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Renforcement 1</a:t>
            </a:r>
            <a:endParaRPr lang="fr-FR" dirty="0"/>
          </a:p>
        </p:txBody>
      </p:sp>
      <p:sp>
        <p:nvSpPr>
          <p:cNvPr id="9" name="Bouton d'action : Personnalisé 8">
            <a:hlinkClick r:id="rId7" action="ppaction://hlinksldjump" highlightClick="1"/>
          </p:cNvPr>
          <p:cNvSpPr/>
          <p:nvPr/>
        </p:nvSpPr>
        <p:spPr>
          <a:xfrm>
            <a:off x="5159567" y="5620713"/>
            <a:ext cx="2160000" cy="43200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Renforcement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8855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1282915" y="2087693"/>
            <a:ext cx="2672946" cy="2609711"/>
            <a:chOff x="1282915" y="2087693"/>
            <a:chExt cx="2672946" cy="2609711"/>
          </a:xfrm>
        </p:grpSpPr>
        <p:sp>
          <p:nvSpPr>
            <p:cNvPr id="4" name="Ellipse 3"/>
            <p:cNvSpPr>
              <a:spLocks noChangeAspect="1"/>
            </p:cNvSpPr>
            <p:nvPr/>
          </p:nvSpPr>
          <p:spPr>
            <a:xfrm>
              <a:off x="3235861" y="2087693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>
              <a:spLocks noChangeAspect="1"/>
            </p:cNvSpPr>
            <p:nvPr/>
          </p:nvSpPr>
          <p:spPr>
            <a:xfrm>
              <a:off x="1282915" y="3977404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>
              <a:spLocks noChangeAspect="1"/>
            </p:cNvSpPr>
            <p:nvPr/>
          </p:nvSpPr>
          <p:spPr>
            <a:xfrm>
              <a:off x="2259054" y="3069000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48161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1282915" y="2087693"/>
            <a:ext cx="2672946" cy="2609711"/>
            <a:chOff x="1282915" y="2087693"/>
            <a:chExt cx="2672946" cy="2609711"/>
          </a:xfrm>
        </p:grpSpPr>
        <p:sp>
          <p:nvSpPr>
            <p:cNvPr id="4" name="Ellipse 3"/>
            <p:cNvSpPr>
              <a:spLocks noChangeAspect="1"/>
            </p:cNvSpPr>
            <p:nvPr/>
          </p:nvSpPr>
          <p:spPr>
            <a:xfrm>
              <a:off x="3235861" y="2087693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>
              <a:spLocks noChangeAspect="1"/>
            </p:cNvSpPr>
            <p:nvPr/>
          </p:nvSpPr>
          <p:spPr>
            <a:xfrm>
              <a:off x="1282915" y="3977404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2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657965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1282915" y="2087693"/>
            <a:ext cx="2672946" cy="2609711"/>
            <a:chOff x="1282915" y="2087693"/>
            <a:chExt cx="2672946" cy="2609711"/>
          </a:xfrm>
        </p:grpSpPr>
        <p:sp>
          <p:nvSpPr>
            <p:cNvPr id="3" name="Ellipse 2"/>
            <p:cNvSpPr>
              <a:spLocks noChangeAspect="1"/>
            </p:cNvSpPr>
            <p:nvPr/>
          </p:nvSpPr>
          <p:spPr>
            <a:xfrm>
              <a:off x="1282915" y="2087693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Ellipse 3"/>
            <p:cNvSpPr>
              <a:spLocks noChangeAspect="1"/>
            </p:cNvSpPr>
            <p:nvPr/>
          </p:nvSpPr>
          <p:spPr>
            <a:xfrm>
              <a:off x="3235861" y="2087693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>
              <a:spLocks noChangeAspect="1"/>
            </p:cNvSpPr>
            <p:nvPr/>
          </p:nvSpPr>
          <p:spPr>
            <a:xfrm>
              <a:off x="1282915" y="3977404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>
              <a:spLocks noChangeAspect="1"/>
            </p:cNvSpPr>
            <p:nvPr/>
          </p:nvSpPr>
          <p:spPr>
            <a:xfrm>
              <a:off x="3235861" y="3977404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8731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2572" y="2192410"/>
            <a:ext cx="177885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Fin</a:t>
            </a:r>
            <a:endParaRPr lang="fr-FR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3" name="Bouton d'action : Accueil 2">
            <a:hlinkClick r:id="" action="ppaction://hlinkshowjump?jump=firstslide" highlightClick="1"/>
          </p:cNvPr>
          <p:cNvSpPr/>
          <p:nvPr/>
        </p:nvSpPr>
        <p:spPr>
          <a:xfrm>
            <a:off x="7824679" y="5883500"/>
            <a:ext cx="775375" cy="510974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08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doigts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607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6999" y="1462447"/>
            <a:ext cx="160395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5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299250" y="1559665"/>
            <a:ext cx="303260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 smtClean="0">
                <a:latin typeface="Pictchou"/>
                <a:cs typeface="Pictchou"/>
              </a:rPr>
              <a:t>O</a:t>
            </a:r>
            <a:endParaRPr lang="fr-FR" sz="23900" dirty="0">
              <a:latin typeface="Pictchou"/>
              <a:cs typeface="Pictchou"/>
            </a:endParaRPr>
          </a:p>
        </p:txBody>
      </p:sp>
    </p:spTree>
    <p:extLst>
      <p:ext uri="{BB962C8B-B14F-4D97-AF65-F5344CB8AC3E}">
        <p14:creationId xmlns:p14="http://schemas.microsoft.com/office/powerpoint/2010/main" val="3918938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3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299250" y="1559665"/>
            <a:ext cx="2583641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>
                <a:latin typeface="Pictchou"/>
                <a:cs typeface="Pictchou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685205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56188" y="1462447"/>
            <a:ext cx="1485578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1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299250" y="1559665"/>
            <a:ext cx="2287324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 smtClean="0">
                <a:latin typeface="Pictchou"/>
                <a:cs typeface="Pictchou"/>
              </a:rPr>
              <a:t>K</a:t>
            </a:r>
            <a:endParaRPr lang="fr-FR" sz="23900" dirty="0">
              <a:latin typeface="Pictchou"/>
              <a:cs typeface="Pictchou"/>
            </a:endParaRPr>
          </a:p>
        </p:txBody>
      </p:sp>
    </p:spTree>
    <p:extLst>
      <p:ext uri="{BB962C8B-B14F-4D97-AF65-F5344CB8AC3E}">
        <p14:creationId xmlns:p14="http://schemas.microsoft.com/office/powerpoint/2010/main" val="2374416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2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299250" y="1559665"/>
            <a:ext cx="26509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>
                <a:latin typeface="Pictchou"/>
                <a:cs typeface="Pictchou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774402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4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299250" y="1559665"/>
            <a:ext cx="2535751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>
                <a:latin typeface="Pictchou"/>
                <a:cs typeface="Pictchou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509766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Constellations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000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6999" y="1462447"/>
            <a:ext cx="160395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5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299250" y="1559665"/>
            <a:ext cx="303260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 smtClean="0">
                <a:latin typeface="Pictchou"/>
                <a:cs typeface="Pictchou"/>
              </a:rPr>
              <a:t>O</a:t>
            </a:r>
            <a:endParaRPr lang="fr-FR" sz="23900" dirty="0">
              <a:latin typeface="Pictchou"/>
              <a:cs typeface="Pictchou"/>
            </a:endParaRPr>
          </a:p>
        </p:txBody>
      </p:sp>
    </p:spTree>
    <p:extLst>
      <p:ext uri="{BB962C8B-B14F-4D97-AF65-F5344CB8AC3E}">
        <p14:creationId xmlns:p14="http://schemas.microsoft.com/office/powerpoint/2010/main" val="3098509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3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299250" y="1559665"/>
            <a:ext cx="2583641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>
                <a:latin typeface="Pictchou"/>
                <a:cs typeface="Pictchou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43679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56188" y="1462447"/>
            <a:ext cx="1485578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1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299250" y="1559665"/>
            <a:ext cx="2287324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 smtClean="0">
                <a:latin typeface="Pictchou"/>
                <a:cs typeface="Pictchou"/>
              </a:rPr>
              <a:t>K</a:t>
            </a:r>
            <a:endParaRPr lang="fr-FR" sz="23900" dirty="0">
              <a:latin typeface="Pictchou"/>
              <a:cs typeface="Pictchou"/>
            </a:endParaRPr>
          </a:p>
        </p:txBody>
      </p:sp>
    </p:spTree>
    <p:extLst>
      <p:ext uri="{BB962C8B-B14F-4D97-AF65-F5344CB8AC3E}">
        <p14:creationId xmlns:p14="http://schemas.microsoft.com/office/powerpoint/2010/main" val="411065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4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299250" y="1559665"/>
            <a:ext cx="2535751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>
                <a:latin typeface="Pictchou"/>
                <a:cs typeface="Pictchou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1887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2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299250" y="1559665"/>
            <a:ext cx="26509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>
                <a:latin typeface="Pictchou"/>
                <a:cs typeface="Pictchou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98340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2572" y="2192410"/>
            <a:ext cx="177885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Fin</a:t>
            </a:r>
            <a:endParaRPr lang="fr-FR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3" name="Bouton d'action : Accueil 2">
            <a:hlinkClick r:id="" action="ppaction://hlinkshowjump?jump=firstslide" highlightClick="1"/>
          </p:cNvPr>
          <p:cNvSpPr/>
          <p:nvPr/>
        </p:nvSpPr>
        <p:spPr>
          <a:xfrm>
            <a:off x="7824679" y="5883500"/>
            <a:ext cx="775375" cy="510974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098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Doigts d’après Stella BARUK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655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6999" y="1462447"/>
            <a:ext cx="160395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5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21" name="Grouper 20"/>
          <p:cNvGrpSpPr/>
          <p:nvPr/>
        </p:nvGrpSpPr>
        <p:grpSpPr>
          <a:xfrm>
            <a:off x="1065676" y="1941701"/>
            <a:ext cx="2452512" cy="2262885"/>
            <a:chOff x="1065676" y="1941701"/>
            <a:chExt cx="2452512" cy="2262885"/>
          </a:xfrm>
        </p:grpSpPr>
        <p:cxnSp>
          <p:nvCxnSpPr>
            <p:cNvPr id="4" name="Connecteur droit 3"/>
            <p:cNvCxnSpPr/>
            <p:nvPr/>
          </p:nvCxnSpPr>
          <p:spPr>
            <a:xfrm flipV="1">
              <a:off x="2817470" y="3671714"/>
              <a:ext cx="700718" cy="532872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 flipV="1">
              <a:off x="2237307" y="1941701"/>
              <a:ext cx="0" cy="1759210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 flipH="1" flipV="1">
              <a:off x="1547418" y="2321282"/>
              <a:ext cx="335762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flipH="1" flipV="1">
              <a:off x="1065676" y="3168038"/>
              <a:ext cx="481742" cy="80295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flipV="1">
              <a:off x="2594967" y="2321282"/>
              <a:ext cx="514468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920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3</a:t>
            </a:r>
          </a:p>
        </p:txBody>
      </p:sp>
      <p:grpSp>
        <p:nvGrpSpPr>
          <p:cNvPr id="3" name="Grouper 2"/>
          <p:cNvGrpSpPr/>
          <p:nvPr/>
        </p:nvGrpSpPr>
        <p:grpSpPr>
          <a:xfrm>
            <a:off x="1065676" y="1941701"/>
            <a:ext cx="1171631" cy="2029296"/>
            <a:chOff x="1065676" y="1941701"/>
            <a:chExt cx="1171631" cy="2029296"/>
          </a:xfrm>
        </p:grpSpPr>
        <p:cxnSp>
          <p:nvCxnSpPr>
            <p:cNvPr id="4" name="Connecteur droit 3"/>
            <p:cNvCxnSpPr/>
            <p:nvPr/>
          </p:nvCxnSpPr>
          <p:spPr>
            <a:xfrm flipV="1">
              <a:off x="2237307" y="1941701"/>
              <a:ext cx="0" cy="1759210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 flipH="1" flipV="1">
              <a:off x="1547418" y="2321282"/>
              <a:ext cx="335762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 flipH="1" flipV="1">
              <a:off x="1065676" y="3168038"/>
              <a:ext cx="481742" cy="80295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3242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56188" y="1462447"/>
            <a:ext cx="1485578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1</a:t>
            </a:r>
          </a:p>
        </p:txBody>
      </p:sp>
      <p:cxnSp>
        <p:nvCxnSpPr>
          <p:cNvPr id="4" name="Connecteur droit 3"/>
          <p:cNvCxnSpPr/>
          <p:nvPr/>
        </p:nvCxnSpPr>
        <p:spPr>
          <a:xfrm flipH="1" flipV="1">
            <a:off x="1065676" y="3168038"/>
            <a:ext cx="481742" cy="802959"/>
          </a:xfrm>
          <a:prstGeom prst="line">
            <a:avLst/>
          </a:prstGeom>
          <a:ln w="76200" cmpd="sng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347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r 8"/>
          <p:cNvGrpSpPr/>
          <p:nvPr/>
        </p:nvGrpSpPr>
        <p:grpSpPr>
          <a:xfrm>
            <a:off x="1282915" y="2087693"/>
            <a:ext cx="2672946" cy="2609711"/>
            <a:chOff x="1282915" y="2087693"/>
            <a:chExt cx="2672946" cy="2609711"/>
          </a:xfrm>
        </p:grpSpPr>
        <p:sp>
          <p:nvSpPr>
            <p:cNvPr id="3" name="Ellipse 2"/>
            <p:cNvSpPr>
              <a:spLocks noChangeAspect="1"/>
            </p:cNvSpPr>
            <p:nvPr/>
          </p:nvSpPr>
          <p:spPr>
            <a:xfrm>
              <a:off x="1282915" y="2087693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Ellipse 3"/>
            <p:cNvSpPr>
              <a:spLocks noChangeAspect="1"/>
            </p:cNvSpPr>
            <p:nvPr/>
          </p:nvSpPr>
          <p:spPr>
            <a:xfrm>
              <a:off x="3235861" y="2087693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>
              <a:spLocks noChangeAspect="1"/>
            </p:cNvSpPr>
            <p:nvPr/>
          </p:nvSpPr>
          <p:spPr>
            <a:xfrm>
              <a:off x="1282915" y="3977404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>
              <a:spLocks noChangeAspect="1"/>
            </p:cNvSpPr>
            <p:nvPr/>
          </p:nvSpPr>
          <p:spPr>
            <a:xfrm>
              <a:off x="2259054" y="3069000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>
              <a:spLocks noChangeAspect="1"/>
            </p:cNvSpPr>
            <p:nvPr/>
          </p:nvSpPr>
          <p:spPr>
            <a:xfrm>
              <a:off x="3235861" y="3977404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Rectangle 7"/>
          <p:cNvSpPr/>
          <p:nvPr/>
        </p:nvSpPr>
        <p:spPr>
          <a:xfrm>
            <a:off x="5696999" y="1462447"/>
            <a:ext cx="160395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5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3456754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2</a:t>
            </a:r>
          </a:p>
        </p:txBody>
      </p:sp>
      <p:grpSp>
        <p:nvGrpSpPr>
          <p:cNvPr id="3" name="Grouper 2"/>
          <p:cNvGrpSpPr/>
          <p:nvPr/>
        </p:nvGrpSpPr>
        <p:grpSpPr>
          <a:xfrm>
            <a:off x="1065676" y="2321282"/>
            <a:ext cx="817504" cy="1649715"/>
            <a:chOff x="1065676" y="2321282"/>
            <a:chExt cx="817504" cy="1649715"/>
          </a:xfrm>
        </p:grpSpPr>
        <p:cxnSp>
          <p:nvCxnSpPr>
            <p:cNvPr id="4" name="Connecteur droit 3"/>
            <p:cNvCxnSpPr/>
            <p:nvPr/>
          </p:nvCxnSpPr>
          <p:spPr>
            <a:xfrm flipH="1" flipV="1">
              <a:off x="1547418" y="2321282"/>
              <a:ext cx="335762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 flipH="1" flipV="1">
              <a:off x="1065676" y="3168038"/>
              <a:ext cx="481742" cy="80295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05615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4</a:t>
            </a:r>
          </a:p>
        </p:txBody>
      </p:sp>
      <p:grpSp>
        <p:nvGrpSpPr>
          <p:cNvPr id="3" name="Grouper 2"/>
          <p:cNvGrpSpPr/>
          <p:nvPr/>
        </p:nvGrpSpPr>
        <p:grpSpPr>
          <a:xfrm>
            <a:off x="1065676" y="1941701"/>
            <a:ext cx="2043759" cy="2029296"/>
            <a:chOff x="1065676" y="1941701"/>
            <a:chExt cx="2043759" cy="2029296"/>
          </a:xfrm>
        </p:grpSpPr>
        <p:cxnSp>
          <p:nvCxnSpPr>
            <p:cNvPr id="4" name="Connecteur droit 3"/>
            <p:cNvCxnSpPr/>
            <p:nvPr/>
          </p:nvCxnSpPr>
          <p:spPr>
            <a:xfrm flipV="1">
              <a:off x="2237307" y="1941701"/>
              <a:ext cx="0" cy="1759210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 flipH="1" flipV="1">
              <a:off x="1547418" y="2321282"/>
              <a:ext cx="335762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 flipH="1" flipV="1">
              <a:off x="1065676" y="3168038"/>
              <a:ext cx="481742" cy="80295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 flipV="1">
              <a:off x="2594967" y="2321282"/>
              <a:ext cx="514468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48854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6999" y="1462447"/>
            <a:ext cx="160395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5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21" name="Grouper 20"/>
          <p:cNvGrpSpPr/>
          <p:nvPr/>
        </p:nvGrpSpPr>
        <p:grpSpPr>
          <a:xfrm>
            <a:off x="1065676" y="1941701"/>
            <a:ext cx="2452512" cy="2262885"/>
            <a:chOff x="1065676" y="1941701"/>
            <a:chExt cx="2452512" cy="2262885"/>
          </a:xfrm>
        </p:grpSpPr>
        <p:cxnSp>
          <p:nvCxnSpPr>
            <p:cNvPr id="4" name="Connecteur droit 3"/>
            <p:cNvCxnSpPr/>
            <p:nvPr/>
          </p:nvCxnSpPr>
          <p:spPr>
            <a:xfrm flipV="1">
              <a:off x="2817470" y="3671714"/>
              <a:ext cx="700718" cy="532872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 flipV="1">
              <a:off x="2237307" y="1941701"/>
              <a:ext cx="0" cy="1759210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 flipH="1" flipV="1">
              <a:off x="1547418" y="2321282"/>
              <a:ext cx="335762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flipH="1" flipV="1">
              <a:off x="1065676" y="3168038"/>
              <a:ext cx="481742" cy="80295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flipV="1">
              <a:off x="2594967" y="2321282"/>
              <a:ext cx="514468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394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2</a:t>
            </a:r>
          </a:p>
        </p:txBody>
      </p:sp>
      <p:grpSp>
        <p:nvGrpSpPr>
          <p:cNvPr id="3" name="Grouper 2"/>
          <p:cNvGrpSpPr/>
          <p:nvPr/>
        </p:nvGrpSpPr>
        <p:grpSpPr>
          <a:xfrm>
            <a:off x="1065676" y="2321282"/>
            <a:ext cx="817504" cy="1649715"/>
            <a:chOff x="1065676" y="2321282"/>
            <a:chExt cx="817504" cy="1649715"/>
          </a:xfrm>
        </p:grpSpPr>
        <p:cxnSp>
          <p:nvCxnSpPr>
            <p:cNvPr id="4" name="Connecteur droit 3"/>
            <p:cNvCxnSpPr/>
            <p:nvPr/>
          </p:nvCxnSpPr>
          <p:spPr>
            <a:xfrm flipH="1" flipV="1">
              <a:off x="1547418" y="2321282"/>
              <a:ext cx="335762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 flipH="1" flipV="1">
              <a:off x="1065676" y="3168038"/>
              <a:ext cx="481742" cy="80295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86262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56188" y="1462447"/>
            <a:ext cx="1485578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1</a:t>
            </a:r>
          </a:p>
        </p:txBody>
      </p:sp>
      <p:cxnSp>
        <p:nvCxnSpPr>
          <p:cNvPr id="4" name="Connecteur droit 3"/>
          <p:cNvCxnSpPr/>
          <p:nvPr/>
        </p:nvCxnSpPr>
        <p:spPr>
          <a:xfrm flipH="1" flipV="1">
            <a:off x="1065676" y="3168038"/>
            <a:ext cx="481742" cy="802959"/>
          </a:xfrm>
          <a:prstGeom prst="line">
            <a:avLst/>
          </a:prstGeom>
          <a:ln w="76200" cmpd="sng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329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4</a:t>
            </a:r>
          </a:p>
        </p:txBody>
      </p:sp>
      <p:grpSp>
        <p:nvGrpSpPr>
          <p:cNvPr id="3" name="Grouper 2"/>
          <p:cNvGrpSpPr/>
          <p:nvPr/>
        </p:nvGrpSpPr>
        <p:grpSpPr>
          <a:xfrm>
            <a:off x="1065676" y="1941701"/>
            <a:ext cx="2043759" cy="2029296"/>
            <a:chOff x="1065676" y="1941701"/>
            <a:chExt cx="2043759" cy="2029296"/>
          </a:xfrm>
        </p:grpSpPr>
        <p:cxnSp>
          <p:nvCxnSpPr>
            <p:cNvPr id="4" name="Connecteur droit 3"/>
            <p:cNvCxnSpPr/>
            <p:nvPr/>
          </p:nvCxnSpPr>
          <p:spPr>
            <a:xfrm flipV="1">
              <a:off x="2237307" y="1941701"/>
              <a:ext cx="0" cy="1759210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 flipH="1" flipV="1">
              <a:off x="1547418" y="2321282"/>
              <a:ext cx="335762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 flipH="1" flipV="1">
              <a:off x="1065676" y="3168038"/>
              <a:ext cx="481742" cy="80295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 flipV="1">
              <a:off x="2594967" y="2321282"/>
              <a:ext cx="514468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0275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3</a:t>
            </a:r>
          </a:p>
        </p:txBody>
      </p:sp>
      <p:grpSp>
        <p:nvGrpSpPr>
          <p:cNvPr id="3" name="Grouper 2"/>
          <p:cNvGrpSpPr/>
          <p:nvPr/>
        </p:nvGrpSpPr>
        <p:grpSpPr>
          <a:xfrm>
            <a:off x="1065676" y="1941701"/>
            <a:ext cx="1171631" cy="2029296"/>
            <a:chOff x="1065676" y="1941701"/>
            <a:chExt cx="1171631" cy="2029296"/>
          </a:xfrm>
        </p:grpSpPr>
        <p:cxnSp>
          <p:nvCxnSpPr>
            <p:cNvPr id="4" name="Connecteur droit 3"/>
            <p:cNvCxnSpPr/>
            <p:nvPr/>
          </p:nvCxnSpPr>
          <p:spPr>
            <a:xfrm flipV="1">
              <a:off x="2237307" y="1941701"/>
              <a:ext cx="0" cy="1759210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 flipH="1" flipV="1">
              <a:off x="1547418" y="2321282"/>
              <a:ext cx="335762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 flipH="1" flipV="1">
              <a:off x="1065676" y="3168038"/>
              <a:ext cx="481742" cy="80295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3377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2572" y="2192410"/>
            <a:ext cx="177885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Fin</a:t>
            </a:r>
            <a:endParaRPr lang="fr-FR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3" name="Bouton d'action : Accueil 2">
            <a:hlinkClick r:id="" action="ppaction://hlinkshowjump?jump=firstslide" highlightClick="1"/>
          </p:cNvPr>
          <p:cNvSpPr/>
          <p:nvPr/>
        </p:nvSpPr>
        <p:spPr>
          <a:xfrm>
            <a:off x="7824679" y="5883500"/>
            <a:ext cx="775375" cy="510974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341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aléatoires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9875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1298306" y="1723430"/>
            <a:ext cx="3455789" cy="1625203"/>
            <a:chOff x="2393156" y="1723430"/>
            <a:chExt cx="3455789" cy="1625203"/>
          </a:xfrm>
        </p:grpSpPr>
        <p:sp>
          <p:nvSpPr>
            <p:cNvPr id="16385" name="Oval 1"/>
            <p:cNvSpPr>
              <a:spLocks/>
            </p:cNvSpPr>
            <p:nvPr/>
          </p:nvSpPr>
          <p:spPr bwMode="auto">
            <a:xfrm>
              <a:off x="2393156" y="1723430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6386" name="Oval 2"/>
            <p:cNvSpPr>
              <a:spLocks/>
            </p:cNvSpPr>
            <p:nvPr/>
          </p:nvSpPr>
          <p:spPr bwMode="auto">
            <a:xfrm>
              <a:off x="2946797" y="3009305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6387" name="Oval 3"/>
            <p:cNvSpPr>
              <a:spLocks/>
            </p:cNvSpPr>
            <p:nvPr/>
          </p:nvSpPr>
          <p:spPr bwMode="auto">
            <a:xfrm>
              <a:off x="5482828" y="3009305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6" name="Rectangle 5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7926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xmlns:p14="http://schemas.microsoft.com/office/powerpoint/2010/main" spd="slow" advClick="0" advTm="1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1282915" y="2087693"/>
            <a:ext cx="2672946" cy="2609711"/>
            <a:chOff x="1282915" y="2087693"/>
            <a:chExt cx="2672946" cy="2609711"/>
          </a:xfrm>
        </p:grpSpPr>
        <p:sp>
          <p:nvSpPr>
            <p:cNvPr id="4" name="Ellipse 3"/>
            <p:cNvSpPr>
              <a:spLocks noChangeAspect="1"/>
            </p:cNvSpPr>
            <p:nvPr/>
          </p:nvSpPr>
          <p:spPr>
            <a:xfrm>
              <a:off x="3235861" y="2087693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>
              <a:spLocks noChangeAspect="1"/>
            </p:cNvSpPr>
            <p:nvPr/>
          </p:nvSpPr>
          <p:spPr>
            <a:xfrm>
              <a:off x="1282915" y="3977404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>
              <a:spLocks noChangeAspect="1"/>
            </p:cNvSpPr>
            <p:nvPr/>
          </p:nvSpPr>
          <p:spPr>
            <a:xfrm>
              <a:off x="2259054" y="3069000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55108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2848570" y="1723430"/>
            <a:ext cx="1321594" cy="1777007"/>
            <a:chOff x="2848570" y="1723430"/>
            <a:chExt cx="1321594" cy="1777007"/>
          </a:xfrm>
        </p:grpSpPr>
        <p:sp>
          <p:nvSpPr>
            <p:cNvPr id="18433" name="Oval 1"/>
            <p:cNvSpPr>
              <a:spLocks/>
            </p:cNvSpPr>
            <p:nvPr/>
          </p:nvSpPr>
          <p:spPr bwMode="auto">
            <a:xfrm>
              <a:off x="2848570" y="3161109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8434" name="Oval 2"/>
            <p:cNvSpPr>
              <a:spLocks/>
            </p:cNvSpPr>
            <p:nvPr/>
          </p:nvSpPr>
          <p:spPr bwMode="auto">
            <a:xfrm>
              <a:off x="3804047" y="1723430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5" name="Rectangle 4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9469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xmlns:p14="http://schemas.microsoft.com/office/powerpoint/2010/main" spd="slow" advClick="0" advTm="1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2393156" y="1723430"/>
            <a:ext cx="2803922" cy="2455664"/>
            <a:chOff x="2393156" y="1723430"/>
            <a:chExt cx="2803922" cy="2455664"/>
          </a:xfrm>
        </p:grpSpPr>
        <p:sp>
          <p:nvSpPr>
            <p:cNvPr id="20481" name="Oval 1"/>
            <p:cNvSpPr>
              <a:spLocks/>
            </p:cNvSpPr>
            <p:nvPr/>
          </p:nvSpPr>
          <p:spPr bwMode="auto">
            <a:xfrm>
              <a:off x="2393156" y="1723430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0482" name="Oval 2"/>
            <p:cNvSpPr>
              <a:spLocks/>
            </p:cNvSpPr>
            <p:nvPr/>
          </p:nvSpPr>
          <p:spPr bwMode="auto">
            <a:xfrm>
              <a:off x="4830961" y="2527102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0483" name="Oval 3"/>
            <p:cNvSpPr>
              <a:spLocks/>
            </p:cNvSpPr>
            <p:nvPr/>
          </p:nvSpPr>
          <p:spPr bwMode="auto">
            <a:xfrm>
              <a:off x="2580680" y="3839766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6" name="Rectangle 5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3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60185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xmlns:p14="http://schemas.microsoft.com/office/powerpoint/2010/main" spd="slow" advClick="0" advTm="1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964561" y="1723430"/>
            <a:ext cx="3687960" cy="2812851"/>
            <a:chOff x="3554016" y="1723430"/>
            <a:chExt cx="3687960" cy="2812851"/>
          </a:xfrm>
        </p:grpSpPr>
        <p:sp>
          <p:nvSpPr>
            <p:cNvPr id="22529" name="Oval 1"/>
            <p:cNvSpPr>
              <a:spLocks/>
            </p:cNvSpPr>
            <p:nvPr/>
          </p:nvSpPr>
          <p:spPr bwMode="auto">
            <a:xfrm>
              <a:off x="3554016" y="1723430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2530" name="Oval 2"/>
            <p:cNvSpPr>
              <a:spLocks/>
            </p:cNvSpPr>
            <p:nvPr/>
          </p:nvSpPr>
          <p:spPr bwMode="auto">
            <a:xfrm>
              <a:off x="5831086" y="4196953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2531" name="Oval 3"/>
            <p:cNvSpPr>
              <a:spLocks/>
            </p:cNvSpPr>
            <p:nvPr/>
          </p:nvSpPr>
          <p:spPr bwMode="auto">
            <a:xfrm>
              <a:off x="3554016" y="4196953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2532" name="Oval 4"/>
            <p:cNvSpPr>
              <a:spLocks/>
            </p:cNvSpPr>
            <p:nvPr/>
          </p:nvSpPr>
          <p:spPr bwMode="auto">
            <a:xfrm>
              <a:off x="6875859" y="2027039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7" name="Rectangle 6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4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98033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xmlns:p14="http://schemas.microsoft.com/office/powerpoint/2010/main" spd="slow" advClick="0" advTm="1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2393156" y="1723430"/>
            <a:ext cx="2518172" cy="1375172"/>
            <a:chOff x="2393156" y="1723430"/>
            <a:chExt cx="2518172" cy="1375172"/>
          </a:xfrm>
        </p:grpSpPr>
        <p:sp>
          <p:nvSpPr>
            <p:cNvPr id="24577" name="Oval 1"/>
            <p:cNvSpPr>
              <a:spLocks/>
            </p:cNvSpPr>
            <p:nvPr/>
          </p:nvSpPr>
          <p:spPr bwMode="auto">
            <a:xfrm>
              <a:off x="2393156" y="1723430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4578" name="Oval 2"/>
            <p:cNvSpPr>
              <a:spLocks/>
            </p:cNvSpPr>
            <p:nvPr/>
          </p:nvSpPr>
          <p:spPr bwMode="auto">
            <a:xfrm>
              <a:off x="4545211" y="2759274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5" name="Rectangle 4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3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149914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xmlns:p14="http://schemas.microsoft.com/office/powerpoint/2010/main" spd="slow" advClick="0" advTm="1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2393156" y="1723430"/>
            <a:ext cx="2134195" cy="2455664"/>
            <a:chOff x="2393156" y="1723430"/>
            <a:chExt cx="2134195" cy="2455664"/>
          </a:xfrm>
        </p:grpSpPr>
        <p:sp>
          <p:nvSpPr>
            <p:cNvPr id="26625" name="Oval 1"/>
            <p:cNvSpPr>
              <a:spLocks/>
            </p:cNvSpPr>
            <p:nvPr/>
          </p:nvSpPr>
          <p:spPr bwMode="auto">
            <a:xfrm>
              <a:off x="2393156" y="1723430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6626" name="Oval 2"/>
            <p:cNvSpPr>
              <a:spLocks/>
            </p:cNvSpPr>
            <p:nvPr/>
          </p:nvSpPr>
          <p:spPr bwMode="auto">
            <a:xfrm>
              <a:off x="4161234" y="1723430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6627" name="Oval 3"/>
            <p:cNvSpPr>
              <a:spLocks/>
            </p:cNvSpPr>
            <p:nvPr/>
          </p:nvSpPr>
          <p:spPr bwMode="auto">
            <a:xfrm>
              <a:off x="2580680" y="3839766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6628" name="Oval 4"/>
            <p:cNvSpPr>
              <a:spLocks/>
            </p:cNvSpPr>
            <p:nvPr/>
          </p:nvSpPr>
          <p:spPr bwMode="auto">
            <a:xfrm>
              <a:off x="4161234" y="2509242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7" name="Rectangle 6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4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39348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xmlns:p14="http://schemas.microsoft.com/office/powerpoint/2010/main" spd="slow" advClick="0" advTm="1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791657" y="2669977"/>
            <a:ext cx="4027288" cy="339328"/>
            <a:chOff x="2330649" y="2669977"/>
            <a:chExt cx="4027288" cy="339328"/>
          </a:xfrm>
        </p:grpSpPr>
        <p:sp>
          <p:nvSpPr>
            <p:cNvPr id="28673" name="Oval 1"/>
            <p:cNvSpPr>
              <a:spLocks/>
            </p:cNvSpPr>
            <p:nvPr/>
          </p:nvSpPr>
          <p:spPr bwMode="auto">
            <a:xfrm>
              <a:off x="2330649" y="2669977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8674" name="Oval 2"/>
            <p:cNvSpPr>
              <a:spLocks/>
            </p:cNvSpPr>
            <p:nvPr/>
          </p:nvSpPr>
          <p:spPr bwMode="auto">
            <a:xfrm>
              <a:off x="5991820" y="2669977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8675" name="Oval 3"/>
            <p:cNvSpPr>
              <a:spLocks/>
            </p:cNvSpPr>
            <p:nvPr/>
          </p:nvSpPr>
          <p:spPr bwMode="auto">
            <a:xfrm>
              <a:off x="4250531" y="2669977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6" name="Rectangle 5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3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241378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xmlns:p14="http://schemas.microsoft.com/office/powerpoint/2010/main" spd="slow" advClick="0" advTm="1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918729" y="1782545"/>
            <a:ext cx="3473649" cy="2178843"/>
            <a:chOff x="2393156" y="1723430"/>
            <a:chExt cx="3473649" cy="2178843"/>
          </a:xfrm>
        </p:grpSpPr>
        <p:sp>
          <p:nvSpPr>
            <p:cNvPr id="30721" name="Oval 1"/>
            <p:cNvSpPr>
              <a:spLocks/>
            </p:cNvSpPr>
            <p:nvPr/>
          </p:nvSpPr>
          <p:spPr bwMode="auto">
            <a:xfrm>
              <a:off x="2393156" y="1723430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30722" name="Oval 2"/>
            <p:cNvSpPr>
              <a:spLocks/>
            </p:cNvSpPr>
            <p:nvPr/>
          </p:nvSpPr>
          <p:spPr bwMode="auto">
            <a:xfrm>
              <a:off x="5429250" y="1723430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30723" name="Oval 3"/>
            <p:cNvSpPr>
              <a:spLocks/>
            </p:cNvSpPr>
            <p:nvPr/>
          </p:nvSpPr>
          <p:spPr bwMode="auto">
            <a:xfrm>
              <a:off x="5500688" y="3562945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30724" name="Oval 4"/>
            <p:cNvSpPr>
              <a:spLocks/>
            </p:cNvSpPr>
            <p:nvPr/>
          </p:nvSpPr>
          <p:spPr bwMode="auto">
            <a:xfrm>
              <a:off x="2527102" y="3562945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7" name="Rectangle 6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4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334484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xmlns:p14="http://schemas.microsoft.com/office/powerpoint/2010/main" spd="slow" advClick="0" advTm="1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2784881" y="1955602"/>
            <a:ext cx="366117" cy="2821781"/>
            <a:chOff x="4098727" y="1955602"/>
            <a:chExt cx="366117" cy="2821781"/>
          </a:xfrm>
        </p:grpSpPr>
        <p:sp>
          <p:nvSpPr>
            <p:cNvPr id="32769" name="Oval 1"/>
            <p:cNvSpPr>
              <a:spLocks/>
            </p:cNvSpPr>
            <p:nvPr/>
          </p:nvSpPr>
          <p:spPr bwMode="auto">
            <a:xfrm>
              <a:off x="4098727" y="1955602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32770" name="Oval 2"/>
            <p:cNvSpPr>
              <a:spLocks/>
            </p:cNvSpPr>
            <p:nvPr/>
          </p:nvSpPr>
          <p:spPr bwMode="auto">
            <a:xfrm>
              <a:off x="4098727" y="4438055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5" name="Rectangle 4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2528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xmlns:p14="http://schemas.microsoft.com/office/powerpoint/2010/main" spd="slow" advClick="0" advTm="1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1223367" y="1870769"/>
            <a:ext cx="2652117" cy="2777133"/>
            <a:chOff x="2759274" y="1678781"/>
            <a:chExt cx="2652117" cy="2777133"/>
          </a:xfrm>
        </p:grpSpPr>
        <p:sp>
          <p:nvSpPr>
            <p:cNvPr id="34817" name="Oval 1"/>
            <p:cNvSpPr>
              <a:spLocks/>
            </p:cNvSpPr>
            <p:nvPr/>
          </p:nvSpPr>
          <p:spPr bwMode="auto">
            <a:xfrm>
              <a:off x="3875484" y="2920008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34818" name="Oval 2"/>
            <p:cNvSpPr>
              <a:spLocks/>
            </p:cNvSpPr>
            <p:nvPr/>
          </p:nvSpPr>
          <p:spPr bwMode="auto">
            <a:xfrm>
              <a:off x="2759274" y="4116586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34819" name="Oval 3"/>
            <p:cNvSpPr>
              <a:spLocks/>
            </p:cNvSpPr>
            <p:nvPr/>
          </p:nvSpPr>
          <p:spPr bwMode="auto">
            <a:xfrm>
              <a:off x="4938117" y="1678781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34820" name="Oval 4"/>
            <p:cNvSpPr>
              <a:spLocks/>
            </p:cNvSpPr>
            <p:nvPr/>
          </p:nvSpPr>
          <p:spPr bwMode="auto">
            <a:xfrm>
              <a:off x="5045274" y="4116586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7" name="Rectangle 6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4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277715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xmlns:p14="http://schemas.microsoft.com/office/powerpoint/2010/main" spd="slow" advClick="0" advTm="1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2786063" y="1643063"/>
            <a:ext cx="1312664" cy="3134320"/>
            <a:chOff x="3830836" y="1643063"/>
            <a:chExt cx="1312664" cy="3134320"/>
          </a:xfrm>
        </p:grpSpPr>
        <p:sp>
          <p:nvSpPr>
            <p:cNvPr id="36865" name="Oval 1"/>
            <p:cNvSpPr>
              <a:spLocks/>
            </p:cNvSpPr>
            <p:nvPr/>
          </p:nvSpPr>
          <p:spPr bwMode="auto">
            <a:xfrm>
              <a:off x="4777383" y="1643063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36866" name="Oval 2"/>
            <p:cNvSpPr>
              <a:spLocks/>
            </p:cNvSpPr>
            <p:nvPr/>
          </p:nvSpPr>
          <p:spPr bwMode="auto">
            <a:xfrm>
              <a:off x="3830836" y="2259211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36867" name="Oval 3"/>
            <p:cNvSpPr>
              <a:spLocks/>
            </p:cNvSpPr>
            <p:nvPr/>
          </p:nvSpPr>
          <p:spPr bwMode="auto">
            <a:xfrm>
              <a:off x="4098727" y="4438055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6" name="Rectangle 5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3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69541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xmlns:p14="http://schemas.microsoft.com/office/powerpoint/2010/main" spd="slow" advClick="0" advTm="1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>
            <a:spLocks noChangeAspect="1"/>
          </p:cNvSpPr>
          <p:nvPr/>
        </p:nvSpPr>
        <p:spPr>
          <a:xfrm>
            <a:off x="2259054" y="3069000"/>
            <a:ext cx="720000" cy="720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759926" y="1462447"/>
            <a:ext cx="1478101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1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70641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1229478" y="2160290"/>
            <a:ext cx="2991445" cy="2419945"/>
            <a:chOff x="2259211" y="2214563"/>
            <a:chExt cx="2991445" cy="2419945"/>
          </a:xfrm>
        </p:grpSpPr>
        <p:sp>
          <p:nvSpPr>
            <p:cNvPr id="38913" name="Oval 1"/>
            <p:cNvSpPr>
              <a:spLocks/>
            </p:cNvSpPr>
            <p:nvPr/>
          </p:nvSpPr>
          <p:spPr bwMode="auto">
            <a:xfrm>
              <a:off x="2259211" y="2294930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38914" name="Oval 2"/>
            <p:cNvSpPr>
              <a:spLocks/>
            </p:cNvSpPr>
            <p:nvPr/>
          </p:nvSpPr>
          <p:spPr bwMode="auto">
            <a:xfrm>
              <a:off x="4884539" y="2214563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38915" name="Oval 3"/>
            <p:cNvSpPr>
              <a:spLocks/>
            </p:cNvSpPr>
            <p:nvPr/>
          </p:nvSpPr>
          <p:spPr bwMode="auto">
            <a:xfrm>
              <a:off x="3705820" y="4295180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6" name="Rectangle 5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3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173567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xmlns:p14="http://schemas.microsoft.com/office/powerpoint/2010/main" spd="slow" advClick="0" advTm="1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896602" y="1843286"/>
            <a:ext cx="3893344" cy="3053953"/>
            <a:chOff x="2393156" y="1723430"/>
            <a:chExt cx="3893344" cy="3053953"/>
          </a:xfrm>
        </p:grpSpPr>
        <p:sp>
          <p:nvSpPr>
            <p:cNvPr id="40961" name="Oval 1"/>
            <p:cNvSpPr>
              <a:spLocks/>
            </p:cNvSpPr>
            <p:nvPr/>
          </p:nvSpPr>
          <p:spPr bwMode="auto">
            <a:xfrm>
              <a:off x="2393156" y="1723430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0962" name="Oval 2"/>
            <p:cNvSpPr>
              <a:spLocks/>
            </p:cNvSpPr>
            <p:nvPr/>
          </p:nvSpPr>
          <p:spPr bwMode="auto">
            <a:xfrm>
              <a:off x="5920383" y="1723430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0963" name="Oval 3"/>
            <p:cNvSpPr>
              <a:spLocks/>
            </p:cNvSpPr>
            <p:nvPr/>
          </p:nvSpPr>
          <p:spPr bwMode="auto">
            <a:xfrm>
              <a:off x="4098727" y="2893219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0964" name="Oval 4"/>
            <p:cNvSpPr>
              <a:spLocks/>
            </p:cNvSpPr>
            <p:nvPr/>
          </p:nvSpPr>
          <p:spPr bwMode="auto">
            <a:xfrm>
              <a:off x="4098727" y="4438055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7" name="Rectangle 6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4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65966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xmlns:p14="http://schemas.microsoft.com/office/powerpoint/2010/main" spd="slow" advClick="0" advTm="1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584610" y="2143125"/>
            <a:ext cx="4857750" cy="1455539"/>
            <a:chOff x="1562695" y="2143125"/>
            <a:chExt cx="4857750" cy="1455539"/>
          </a:xfrm>
        </p:grpSpPr>
        <p:sp>
          <p:nvSpPr>
            <p:cNvPr id="43009" name="Oval 1"/>
            <p:cNvSpPr>
              <a:spLocks/>
            </p:cNvSpPr>
            <p:nvPr/>
          </p:nvSpPr>
          <p:spPr bwMode="auto">
            <a:xfrm>
              <a:off x="1562695" y="2143125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3010" name="Oval 2"/>
            <p:cNvSpPr>
              <a:spLocks/>
            </p:cNvSpPr>
            <p:nvPr/>
          </p:nvSpPr>
          <p:spPr bwMode="auto">
            <a:xfrm>
              <a:off x="1562695" y="3259336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3011" name="Oval 3"/>
            <p:cNvSpPr>
              <a:spLocks/>
            </p:cNvSpPr>
            <p:nvPr/>
          </p:nvSpPr>
          <p:spPr bwMode="auto">
            <a:xfrm>
              <a:off x="6054328" y="2741414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6" name="Rectangle 5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3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183908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xmlns:p14="http://schemas.microsoft.com/office/powerpoint/2010/main" spd="slow" advClick="0" advTm="1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276820" y="2803922"/>
            <a:ext cx="5643563" cy="339328"/>
            <a:chOff x="1794867" y="2803922"/>
            <a:chExt cx="5643563" cy="339328"/>
          </a:xfrm>
        </p:grpSpPr>
        <p:sp>
          <p:nvSpPr>
            <p:cNvPr id="45057" name="Oval 1"/>
            <p:cNvSpPr>
              <a:spLocks/>
            </p:cNvSpPr>
            <p:nvPr/>
          </p:nvSpPr>
          <p:spPr bwMode="auto">
            <a:xfrm>
              <a:off x="1794867" y="2803922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5058" name="Oval 2"/>
            <p:cNvSpPr>
              <a:spLocks/>
            </p:cNvSpPr>
            <p:nvPr/>
          </p:nvSpPr>
          <p:spPr bwMode="auto">
            <a:xfrm>
              <a:off x="5304234" y="2803922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5059" name="Oval 3"/>
            <p:cNvSpPr>
              <a:spLocks/>
            </p:cNvSpPr>
            <p:nvPr/>
          </p:nvSpPr>
          <p:spPr bwMode="auto">
            <a:xfrm>
              <a:off x="3464719" y="2803922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5060" name="Oval 4"/>
            <p:cNvSpPr>
              <a:spLocks/>
            </p:cNvSpPr>
            <p:nvPr/>
          </p:nvSpPr>
          <p:spPr bwMode="auto">
            <a:xfrm>
              <a:off x="7072313" y="2803922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7" name="Rectangle 6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4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156700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xmlns:p14="http://schemas.microsoft.com/office/powerpoint/2010/main" spd="slow" advClick="0" advTm="1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2672756" y="2692301"/>
            <a:ext cx="866180" cy="741164"/>
            <a:chOff x="3884414" y="2661047"/>
            <a:chExt cx="866180" cy="741164"/>
          </a:xfrm>
        </p:grpSpPr>
        <p:sp>
          <p:nvSpPr>
            <p:cNvPr id="47105" name="Oval 1"/>
            <p:cNvSpPr>
              <a:spLocks/>
            </p:cNvSpPr>
            <p:nvPr/>
          </p:nvSpPr>
          <p:spPr bwMode="auto">
            <a:xfrm>
              <a:off x="4384477" y="3062883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7106" name="Oval 2"/>
            <p:cNvSpPr>
              <a:spLocks/>
            </p:cNvSpPr>
            <p:nvPr/>
          </p:nvSpPr>
          <p:spPr bwMode="auto">
            <a:xfrm>
              <a:off x="3884414" y="2661047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5" name="Rectangle 4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5869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xmlns:p14="http://schemas.microsoft.com/office/powerpoint/2010/main" spd="slow" advClick="0" advTm="1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2572" y="2192410"/>
            <a:ext cx="177885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Fin</a:t>
            </a:r>
            <a:endParaRPr lang="fr-FR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3" name="Bouton d'action : Accueil 2">
            <a:hlinkClick r:id="" action="ppaction://hlinkshowjump?jump=firstslide" highlightClick="1"/>
          </p:cNvPr>
          <p:cNvSpPr/>
          <p:nvPr/>
        </p:nvSpPr>
        <p:spPr>
          <a:xfrm>
            <a:off x="7824679" y="5883500"/>
            <a:ext cx="775375" cy="510974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578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Renforcement 1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116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r 8"/>
          <p:cNvGrpSpPr/>
          <p:nvPr/>
        </p:nvGrpSpPr>
        <p:grpSpPr>
          <a:xfrm>
            <a:off x="1282915" y="2087693"/>
            <a:ext cx="2672946" cy="2609711"/>
            <a:chOff x="1282915" y="2087693"/>
            <a:chExt cx="2672946" cy="2609711"/>
          </a:xfrm>
        </p:grpSpPr>
        <p:sp>
          <p:nvSpPr>
            <p:cNvPr id="3" name="Ellipse 2"/>
            <p:cNvSpPr>
              <a:spLocks noChangeAspect="1"/>
            </p:cNvSpPr>
            <p:nvPr/>
          </p:nvSpPr>
          <p:spPr>
            <a:xfrm>
              <a:off x="1282915" y="2087693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Ellipse 3"/>
            <p:cNvSpPr>
              <a:spLocks noChangeAspect="1"/>
            </p:cNvSpPr>
            <p:nvPr/>
          </p:nvSpPr>
          <p:spPr>
            <a:xfrm>
              <a:off x="3235861" y="2087693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>
              <a:spLocks noChangeAspect="1"/>
            </p:cNvSpPr>
            <p:nvPr/>
          </p:nvSpPr>
          <p:spPr>
            <a:xfrm>
              <a:off x="1282915" y="3977404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>
              <a:spLocks noChangeAspect="1"/>
            </p:cNvSpPr>
            <p:nvPr/>
          </p:nvSpPr>
          <p:spPr>
            <a:xfrm>
              <a:off x="2259054" y="3069000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>
              <a:spLocks noChangeAspect="1"/>
            </p:cNvSpPr>
            <p:nvPr/>
          </p:nvSpPr>
          <p:spPr>
            <a:xfrm>
              <a:off x="3235861" y="3977404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Rectangle 7"/>
          <p:cNvSpPr/>
          <p:nvPr/>
        </p:nvSpPr>
        <p:spPr>
          <a:xfrm>
            <a:off x="5696999" y="1462447"/>
            <a:ext cx="160395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5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3654888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4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299250" y="1559665"/>
            <a:ext cx="2535751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>
                <a:latin typeface="Pictchou"/>
                <a:cs typeface="Pictchou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737934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1282915" y="2087693"/>
            <a:ext cx="2672946" cy="2609711"/>
            <a:chOff x="1282915" y="2087693"/>
            <a:chExt cx="2672946" cy="2609711"/>
          </a:xfrm>
        </p:grpSpPr>
        <p:sp>
          <p:nvSpPr>
            <p:cNvPr id="4" name="Ellipse 3"/>
            <p:cNvSpPr>
              <a:spLocks noChangeAspect="1"/>
            </p:cNvSpPr>
            <p:nvPr/>
          </p:nvSpPr>
          <p:spPr>
            <a:xfrm>
              <a:off x="3235861" y="2087693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>
              <a:spLocks noChangeAspect="1"/>
            </p:cNvSpPr>
            <p:nvPr/>
          </p:nvSpPr>
          <p:spPr>
            <a:xfrm>
              <a:off x="1282915" y="3977404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>
              <a:spLocks noChangeAspect="1"/>
            </p:cNvSpPr>
            <p:nvPr/>
          </p:nvSpPr>
          <p:spPr>
            <a:xfrm>
              <a:off x="2259054" y="3069000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89487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1282915" y="2087693"/>
            <a:ext cx="2672946" cy="2609711"/>
            <a:chOff x="1282915" y="2087693"/>
            <a:chExt cx="2672946" cy="2609711"/>
          </a:xfrm>
        </p:grpSpPr>
        <p:sp>
          <p:nvSpPr>
            <p:cNvPr id="3" name="Ellipse 2"/>
            <p:cNvSpPr>
              <a:spLocks noChangeAspect="1"/>
            </p:cNvSpPr>
            <p:nvPr/>
          </p:nvSpPr>
          <p:spPr>
            <a:xfrm>
              <a:off x="1282915" y="2087693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Ellipse 3"/>
            <p:cNvSpPr>
              <a:spLocks noChangeAspect="1"/>
            </p:cNvSpPr>
            <p:nvPr/>
          </p:nvSpPr>
          <p:spPr>
            <a:xfrm>
              <a:off x="3235861" y="2087693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>
              <a:spLocks noChangeAspect="1"/>
            </p:cNvSpPr>
            <p:nvPr/>
          </p:nvSpPr>
          <p:spPr>
            <a:xfrm>
              <a:off x="1282915" y="3977404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>
              <a:spLocks noChangeAspect="1"/>
            </p:cNvSpPr>
            <p:nvPr/>
          </p:nvSpPr>
          <p:spPr>
            <a:xfrm>
              <a:off x="3235861" y="3977404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85533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1298306" y="1723430"/>
            <a:ext cx="3455789" cy="1625203"/>
            <a:chOff x="2393156" y="1723430"/>
            <a:chExt cx="3455789" cy="1625203"/>
          </a:xfrm>
        </p:grpSpPr>
        <p:sp>
          <p:nvSpPr>
            <p:cNvPr id="16385" name="Oval 1"/>
            <p:cNvSpPr>
              <a:spLocks/>
            </p:cNvSpPr>
            <p:nvPr/>
          </p:nvSpPr>
          <p:spPr bwMode="auto">
            <a:xfrm>
              <a:off x="2393156" y="1723430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6386" name="Oval 2"/>
            <p:cNvSpPr>
              <a:spLocks/>
            </p:cNvSpPr>
            <p:nvPr/>
          </p:nvSpPr>
          <p:spPr bwMode="auto">
            <a:xfrm>
              <a:off x="2946797" y="3009305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6387" name="Oval 3"/>
            <p:cNvSpPr>
              <a:spLocks/>
            </p:cNvSpPr>
            <p:nvPr/>
          </p:nvSpPr>
          <p:spPr bwMode="auto">
            <a:xfrm>
              <a:off x="5482828" y="3009305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6" name="Rectangle 5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176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xmlns:p14="http://schemas.microsoft.com/office/powerpoint/2010/main" spd="slow" advClick="0" advTm="1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2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299250" y="1559665"/>
            <a:ext cx="26509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>
                <a:latin typeface="Pictchou"/>
                <a:cs typeface="Pictchou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329941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2393156" y="1723430"/>
            <a:ext cx="2134195" cy="2455664"/>
            <a:chOff x="2393156" y="1723430"/>
            <a:chExt cx="2134195" cy="2455664"/>
          </a:xfrm>
        </p:grpSpPr>
        <p:sp>
          <p:nvSpPr>
            <p:cNvPr id="26625" name="Oval 1"/>
            <p:cNvSpPr>
              <a:spLocks/>
            </p:cNvSpPr>
            <p:nvPr/>
          </p:nvSpPr>
          <p:spPr bwMode="auto">
            <a:xfrm>
              <a:off x="2393156" y="1723430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6626" name="Oval 2"/>
            <p:cNvSpPr>
              <a:spLocks/>
            </p:cNvSpPr>
            <p:nvPr/>
          </p:nvSpPr>
          <p:spPr bwMode="auto">
            <a:xfrm>
              <a:off x="4161234" y="1723430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6627" name="Oval 3"/>
            <p:cNvSpPr>
              <a:spLocks/>
            </p:cNvSpPr>
            <p:nvPr/>
          </p:nvSpPr>
          <p:spPr bwMode="auto">
            <a:xfrm>
              <a:off x="2580680" y="3839766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6628" name="Oval 4"/>
            <p:cNvSpPr>
              <a:spLocks/>
            </p:cNvSpPr>
            <p:nvPr/>
          </p:nvSpPr>
          <p:spPr bwMode="auto">
            <a:xfrm>
              <a:off x="4161234" y="2509242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7" name="Rectangle 6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4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299110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xmlns:p14="http://schemas.microsoft.com/office/powerpoint/2010/main" spd="slow" advClick="0" advTm="1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>
            <a:spLocks noChangeAspect="1"/>
          </p:cNvSpPr>
          <p:nvPr/>
        </p:nvSpPr>
        <p:spPr>
          <a:xfrm>
            <a:off x="2259054" y="3069000"/>
            <a:ext cx="720000" cy="720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759926" y="1462447"/>
            <a:ext cx="1478101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1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1571761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8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6999" y="1462447"/>
            <a:ext cx="160395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5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299250" y="1559665"/>
            <a:ext cx="303260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 smtClean="0">
                <a:latin typeface="Pictchou"/>
                <a:cs typeface="Pictchou"/>
              </a:rPr>
              <a:t>O</a:t>
            </a:r>
            <a:endParaRPr lang="fr-FR" sz="23900" dirty="0">
              <a:latin typeface="Pictchou"/>
              <a:cs typeface="Pictchou"/>
            </a:endParaRPr>
          </a:p>
        </p:txBody>
      </p:sp>
    </p:spTree>
    <p:extLst>
      <p:ext uri="{BB962C8B-B14F-4D97-AF65-F5344CB8AC3E}">
        <p14:creationId xmlns:p14="http://schemas.microsoft.com/office/powerpoint/2010/main" val="4291915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3</a:t>
            </a:r>
          </a:p>
        </p:txBody>
      </p:sp>
      <p:grpSp>
        <p:nvGrpSpPr>
          <p:cNvPr id="3" name="Grouper 2"/>
          <p:cNvGrpSpPr/>
          <p:nvPr/>
        </p:nvGrpSpPr>
        <p:grpSpPr>
          <a:xfrm>
            <a:off x="1065676" y="1941701"/>
            <a:ext cx="1171631" cy="2029296"/>
            <a:chOff x="1065676" y="1941701"/>
            <a:chExt cx="1171631" cy="2029296"/>
          </a:xfrm>
        </p:grpSpPr>
        <p:cxnSp>
          <p:nvCxnSpPr>
            <p:cNvPr id="4" name="Connecteur droit 3"/>
            <p:cNvCxnSpPr/>
            <p:nvPr/>
          </p:nvCxnSpPr>
          <p:spPr>
            <a:xfrm flipV="1">
              <a:off x="2237307" y="1941701"/>
              <a:ext cx="0" cy="1759210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 flipH="1" flipV="1">
              <a:off x="1547418" y="2321282"/>
              <a:ext cx="335762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 flipH="1" flipV="1">
              <a:off x="1065676" y="3168038"/>
              <a:ext cx="481742" cy="80295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13327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1282915" y="2087693"/>
            <a:ext cx="2672946" cy="2609711"/>
            <a:chOff x="1282915" y="2087693"/>
            <a:chExt cx="2672946" cy="2609711"/>
          </a:xfrm>
        </p:grpSpPr>
        <p:sp>
          <p:nvSpPr>
            <p:cNvPr id="3" name="Ellipse 2"/>
            <p:cNvSpPr>
              <a:spLocks noChangeAspect="1"/>
            </p:cNvSpPr>
            <p:nvPr/>
          </p:nvSpPr>
          <p:spPr>
            <a:xfrm>
              <a:off x="1282915" y="2087693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Ellipse 3"/>
            <p:cNvSpPr>
              <a:spLocks noChangeAspect="1"/>
            </p:cNvSpPr>
            <p:nvPr/>
          </p:nvSpPr>
          <p:spPr>
            <a:xfrm>
              <a:off x="3235861" y="2087693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>
              <a:spLocks noChangeAspect="1"/>
            </p:cNvSpPr>
            <p:nvPr/>
          </p:nvSpPr>
          <p:spPr>
            <a:xfrm>
              <a:off x="1282915" y="3977404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>
              <a:spLocks noChangeAspect="1"/>
            </p:cNvSpPr>
            <p:nvPr/>
          </p:nvSpPr>
          <p:spPr>
            <a:xfrm>
              <a:off x="3235861" y="3977404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986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56188" y="1462447"/>
            <a:ext cx="1485578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1</a:t>
            </a:r>
          </a:p>
        </p:txBody>
      </p:sp>
      <p:cxnSp>
        <p:nvCxnSpPr>
          <p:cNvPr id="4" name="Connecteur droit 3"/>
          <p:cNvCxnSpPr/>
          <p:nvPr/>
        </p:nvCxnSpPr>
        <p:spPr>
          <a:xfrm flipH="1" flipV="1">
            <a:off x="1065676" y="3168038"/>
            <a:ext cx="481742" cy="802959"/>
          </a:xfrm>
          <a:prstGeom prst="line">
            <a:avLst/>
          </a:prstGeom>
          <a:ln w="76200" cmpd="sng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522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2572" y="2192410"/>
            <a:ext cx="177885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Fin</a:t>
            </a:r>
            <a:endParaRPr lang="fr-FR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3" name="Bouton d'action : Accueil 2">
            <a:hlinkClick r:id="" action="ppaction://hlinkshowjump?jump=firstslide" highlightClick="1"/>
          </p:cNvPr>
          <p:cNvSpPr/>
          <p:nvPr/>
        </p:nvSpPr>
        <p:spPr>
          <a:xfrm>
            <a:off x="7824679" y="5883500"/>
            <a:ext cx="775375" cy="510974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960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Renforcement 2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550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1282915" y="2087693"/>
            <a:ext cx="2672946" cy="2609711"/>
            <a:chOff x="1282915" y="2087693"/>
            <a:chExt cx="2672946" cy="2609711"/>
          </a:xfrm>
        </p:grpSpPr>
        <p:sp>
          <p:nvSpPr>
            <p:cNvPr id="4" name="Ellipse 3"/>
            <p:cNvSpPr>
              <a:spLocks noChangeAspect="1"/>
            </p:cNvSpPr>
            <p:nvPr/>
          </p:nvSpPr>
          <p:spPr>
            <a:xfrm>
              <a:off x="3235861" y="2087693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>
              <a:spLocks noChangeAspect="1"/>
            </p:cNvSpPr>
            <p:nvPr/>
          </p:nvSpPr>
          <p:spPr>
            <a:xfrm>
              <a:off x="1282915" y="3977404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2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2611909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1282915" y="2087693"/>
            <a:ext cx="2672946" cy="2609711"/>
            <a:chOff x="1282915" y="2087693"/>
            <a:chExt cx="2672946" cy="2609711"/>
          </a:xfrm>
        </p:grpSpPr>
        <p:sp>
          <p:nvSpPr>
            <p:cNvPr id="4" name="Ellipse 3"/>
            <p:cNvSpPr>
              <a:spLocks noChangeAspect="1"/>
            </p:cNvSpPr>
            <p:nvPr/>
          </p:nvSpPr>
          <p:spPr>
            <a:xfrm>
              <a:off x="3235861" y="2087693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>
              <a:spLocks noChangeAspect="1"/>
            </p:cNvSpPr>
            <p:nvPr/>
          </p:nvSpPr>
          <p:spPr>
            <a:xfrm>
              <a:off x="1282915" y="3977404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2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3482485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6999" y="1462447"/>
            <a:ext cx="160395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5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299250" y="1559665"/>
            <a:ext cx="303260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 smtClean="0">
                <a:latin typeface="Pictchou"/>
                <a:cs typeface="Pictchou"/>
              </a:rPr>
              <a:t>O</a:t>
            </a:r>
            <a:endParaRPr lang="fr-FR" sz="23900" dirty="0">
              <a:latin typeface="Pictchou"/>
              <a:cs typeface="Pictchou"/>
            </a:endParaRPr>
          </a:p>
        </p:txBody>
      </p:sp>
    </p:spTree>
    <p:extLst>
      <p:ext uri="{BB962C8B-B14F-4D97-AF65-F5344CB8AC3E}">
        <p14:creationId xmlns:p14="http://schemas.microsoft.com/office/powerpoint/2010/main" val="4291915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6999" y="1462447"/>
            <a:ext cx="160395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5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21" name="Grouper 20"/>
          <p:cNvGrpSpPr/>
          <p:nvPr/>
        </p:nvGrpSpPr>
        <p:grpSpPr>
          <a:xfrm>
            <a:off x="1065676" y="1941701"/>
            <a:ext cx="2452512" cy="2262885"/>
            <a:chOff x="1065676" y="1941701"/>
            <a:chExt cx="2452512" cy="2262885"/>
          </a:xfrm>
        </p:grpSpPr>
        <p:cxnSp>
          <p:nvCxnSpPr>
            <p:cNvPr id="4" name="Connecteur droit 3"/>
            <p:cNvCxnSpPr/>
            <p:nvPr/>
          </p:nvCxnSpPr>
          <p:spPr>
            <a:xfrm flipV="1">
              <a:off x="2817470" y="3671714"/>
              <a:ext cx="700718" cy="532872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 flipV="1">
              <a:off x="2237307" y="1941701"/>
              <a:ext cx="0" cy="1759210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 flipH="1" flipV="1">
              <a:off x="1547418" y="2321282"/>
              <a:ext cx="335762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flipH="1" flipV="1">
              <a:off x="1065676" y="3168038"/>
              <a:ext cx="481742" cy="80295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flipV="1">
              <a:off x="2594967" y="2321282"/>
              <a:ext cx="514468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38766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3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299250" y="1559665"/>
            <a:ext cx="2583641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>
                <a:latin typeface="Pictchou"/>
                <a:cs typeface="Pictchou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595151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964561" y="1723430"/>
            <a:ext cx="3687960" cy="2812851"/>
            <a:chOff x="3554016" y="1723430"/>
            <a:chExt cx="3687960" cy="2812851"/>
          </a:xfrm>
        </p:grpSpPr>
        <p:sp>
          <p:nvSpPr>
            <p:cNvPr id="22529" name="Oval 1"/>
            <p:cNvSpPr>
              <a:spLocks/>
            </p:cNvSpPr>
            <p:nvPr/>
          </p:nvSpPr>
          <p:spPr bwMode="auto">
            <a:xfrm>
              <a:off x="3554016" y="1723430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2530" name="Oval 2"/>
            <p:cNvSpPr>
              <a:spLocks/>
            </p:cNvSpPr>
            <p:nvPr/>
          </p:nvSpPr>
          <p:spPr bwMode="auto">
            <a:xfrm>
              <a:off x="5831086" y="4196953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2531" name="Oval 3"/>
            <p:cNvSpPr>
              <a:spLocks/>
            </p:cNvSpPr>
            <p:nvPr/>
          </p:nvSpPr>
          <p:spPr bwMode="auto">
            <a:xfrm>
              <a:off x="3554016" y="4196953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2532" name="Oval 4"/>
            <p:cNvSpPr>
              <a:spLocks/>
            </p:cNvSpPr>
            <p:nvPr/>
          </p:nvSpPr>
          <p:spPr bwMode="auto">
            <a:xfrm>
              <a:off x="6875859" y="2027039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7" name="Rectangle 6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4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124773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xmlns:p14="http://schemas.microsoft.com/office/powerpoint/2010/main" spd="slow" advClick="0" advTm="1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56188" y="1462447"/>
            <a:ext cx="1485578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1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299250" y="1559665"/>
            <a:ext cx="2287324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 smtClean="0">
                <a:latin typeface="Pictchou"/>
                <a:cs typeface="Pictchou"/>
              </a:rPr>
              <a:t>K</a:t>
            </a:r>
            <a:endParaRPr lang="fr-FR" sz="23900" dirty="0">
              <a:latin typeface="Pictchou"/>
              <a:cs typeface="Pictchou"/>
            </a:endParaRPr>
          </a:p>
        </p:txBody>
      </p:sp>
    </p:spTree>
    <p:extLst>
      <p:ext uri="{BB962C8B-B14F-4D97-AF65-F5344CB8AC3E}">
        <p14:creationId xmlns:p14="http://schemas.microsoft.com/office/powerpoint/2010/main" val="169498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2848570" y="1723430"/>
            <a:ext cx="1321594" cy="1777007"/>
            <a:chOff x="2848570" y="1723430"/>
            <a:chExt cx="1321594" cy="1777007"/>
          </a:xfrm>
        </p:grpSpPr>
        <p:sp>
          <p:nvSpPr>
            <p:cNvPr id="18433" name="Oval 1"/>
            <p:cNvSpPr>
              <a:spLocks/>
            </p:cNvSpPr>
            <p:nvPr/>
          </p:nvSpPr>
          <p:spPr bwMode="auto">
            <a:xfrm>
              <a:off x="2848570" y="3161109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8434" name="Oval 2"/>
            <p:cNvSpPr>
              <a:spLocks/>
            </p:cNvSpPr>
            <p:nvPr/>
          </p:nvSpPr>
          <p:spPr bwMode="auto">
            <a:xfrm>
              <a:off x="3804047" y="1723430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5" name="Rectangle 4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5859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xmlns:p14="http://schemas.microsoft.com/office/powerpoint/2010/main" spd="slow" advClick="0" advTm="1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2393156" y="1723430"/>
            <a:ext cx="2803922" cy="2455664"/>
            <a:chOff x="2393156" y="1723430"/>
            <a:chExt cx="2803922" cy="2455664"/>
          </a:xfrm>
        </p:grpSpPr>
        <p:sp>
          <p:nvSpPr>
            <p:cNvPr id="20481" name="Oval 1"/>
            <p:cNvSpPr>
              <a:spLocks/>
            </p:cNvSpPr>
            <p:nvPr/>
          </p:nvSpPr>
          <p:spPr bwMode="auto">
            <a:xfrm>
              <a:off x="2393156" y="1723430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0482" name="Oval 2"/>
            <p:cNvSpPr>
              <a:spLocks/>
            </p:cNvSpPr>
            <p:nvPr/>
          </p:nvSpPr>
          <p:spPr bwMode="auto">
            <a:xfrm>
              <a:off x="4830961" y="2527102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0483" name="Oval 3"/>
            <p:cNvSpPr>
              <a:spLocks/>
            </p:cNvSpPr>
            <p:nvPr/>
          </p:nvSpPr>
          <p:spPr bwMode="auto">
            <a:xfrm>
              <a:off x="2580680" y="3839766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6" name="Rectangle 5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3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239767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xmlns:p14="http://schemas.microsoft.com/office/powerpoint/2010/main" spd="slow" advClick="0" advTm="1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2</a:t>
            </a:r>
          </a:p>
        </p:txBody>
      </p:sp>
      <p:grpSp>
        <p:nvGrpSpPr>
          <p:cNvPr id="3" name="Grouper 2"/>
          <p:cNvGrpSpPr/>
          <p:nvPr/>
        </p:nvGrpSpPr>
        <p:grpSpPr>
          <a:xfrm>
            <a:off x="1065676" y="2321282"/>
            <a:ext cx="817504" cy="1649715"/>
            <a:chOff x="1065676" y="2321282"/>
            <a:chExt cx="817504" cy="1649715"/>
          </a:xfrm>
        </p:grpSpPr>
        <p:cxnSp>
          <p:nvCxnSpPr>
            <p:cNvPr id="4" name="Connecteur droit 3"/>
            <p:cNvCxnSpPr/>
            <p:nvPr/>
          </p:nvCxnSpPr>
          <p:spPr>
            <a:xfrm flipH="1" flipV="1">
              <a:off x="1547418" y="2321282"/>
              <a:ext cx="335762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 flipH="1" flipV="1">
              <a:off x="1065676" y="3168038"/>
              <a:ext cx="481742" cy="80295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09529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2393156" y="1723430"/>
            <a:ext cx="2518172" cy="1375172"/>
            <a:chOff x="2393156" y="1723430"/>
            <a:chExt cx="2518172" cy="1375172"/>
          </a:xfrm>
        </p:grpSpPr>
        <p:sp>
          <p:nvSpPr>
            <p:cNvPr id="24577" name="Oval 1"/>
            <p:cNvSpPr>
              <a:spLocks/>
            </p:cNvSpPr>
            <p:nvPr/>
          </p:nvSpPr>
          <p:spPr bwMode="auto">
            <a:xfrm>
              <a:off x="2393156" y="1723430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4578" name="Oval 2"/>
            <p:cNvSpPr>
              <a:spLocks/>
            </p:cNvSpPr>
            <p:nvPr/>
          </p:nvSpPr>
          <p:spPr bwMode="auto">
            <a:xfrm>
              <a:off x="4545211" y="2759274"/>
              <a:ext cx="366117" cy="3393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5" name="Rectangle 4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3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215093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xmlns:p14="http://schemas.microsoft.com/office/powerpoint/2010/main" spd="slow" advClick="0" advTm="1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r 8"/>
          <p:cNvGrpSpPr/>
          <p:nvPr/>
        </p:nvGrpSpPr>
        <p:grpSpPr>
          <a:xfrm>
            <a:off x="1282915" y="2087693"/>
            <a:ext cx="2672946" cy="2609711"/>
            <a:chOff x="1282915" y="2087693"/>
            <a:chExt cx="2672946" cy="2609711"/>
          </a:xfrm>
        </p:grpSpPr>
        <p:sp>
          <p:nvSpPr>
            <p:cNvPr id="3" name="Ellipse 2"/>
            <p:cNvSpPr>
              <a:spLocks noChangeAspect="1"/>
            </p:cNvSpPr>
            <p:nvPr/>
          </p:nvSpPr>
          <p:spPr>
            <a:xfrm>
              <a:off x="1282915" y="2087693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Ellipse 3"/>
            <p:cNvSpPr>
              <a:spLocks noChangeAspect="1"/>
            </p:cNvSpPr>
            <p:nvPr/>
          </p:nvSpPr>
          <p:spPr>
            <a:xfrm>
              <a:off x="3235861" y="2087693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>
              <a:spLocks noChangeAspect="1"/>
            </p:cNvSpPr>
            <p:nvPr/>
          </p:nvSpPr>
          <p:spPr>
            <a:xfrm>
              <a:off x="1282915" y="3977404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>
              <a:spLocks noChangeAspect="1"/>
            </p:cNvSpPr>
            <p:nvPr/>
          </p:nvSpPr>
          <p:spPr>
            <a:xfrm>
              <a:off x="2259054" y="3069000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>
              <a:spLocks noChangeAspect="1"/>
            </p:cNvSpPr>
            <p:nvPr/>
          </p:nvSpPr>
          <p:spPr>
            <a:xfrm>
              <a:off x="3235861" y="3977404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Rectangle 7"/>
          <p:cNvSpPr/>
          <p:nvPr/>
        </p:nvSpPr>
        <p:spPr>
          <a:xfrm>
            <a:off x="5696999" y="1462447"/>
            <a:ext cx="160395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5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884683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4</a:t>
            </a:r>
          </a:p>
        </p:txBody>
      </p:sp>
      <p:grpSp>
        <p:nvGrpSpPr>
          <p:cNvPr id="3" name="Grouper 2"/>
          <p:cNvGrpSpPr/>
          <p:nvPr/>
        </p:nvGrpSpPr>
        <p:grpSpPr>
          <a:xfrm>
            <a:off x="1065676" y="1941701"/>
            <a:ext cx="2043759" cy="2029296"/>
            <a:chOff x="1065676" y="1941701"/>
            <a:chExt cx="2043759" cy="2029296"/>
          </a:xfrm>
        </p:grpSpPr>
        <p:cxnSp>
          <p:nvCxnSpPr>
            <p:cNvPr id="4" name="Connecteur droit 3"/>
            <p:cNvCxnSpPr/>
            <p:nvPr/>
          </p:nvCxnSpPr>
          <p:spPr>
            <a:xfrm flipV="1">
              <a:off x="2237307" y="1941701"/>
              <a:ext cx="0" cy="1759210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 flipH="1" flipV="1">
              <a:off x="1547418" y="2321282"/>
              <a:ext cx="335762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 flipH="1" flipV="1">
              <a:off x="1065676" y="3168038"/>
              <a:ext cx="481742" cy="80295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 flipV="1">
              <a:off x="2594967" y="2321282"/>
              <a:ext cx="514468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6718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2572" y="2192410"/>
            <a:ext cx="177885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Fin</a:t>
            </a:r>
            <a:endParaRPr lang="fr-FR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3" name="Bouton d'action : Accueil 2">
            <a:hlinkClick r:id="" action="ppaction://hlinkshowjump?jump=firstslide" highlightClick="1"/>
          </p:cNvPr>
          <p:cNvSpPr/>
          <p:nvPr/>
        </p:nvSpPr>
        <p:spPr>
          <a:xfrm>
            <a:off x="7824679" y="5883500"/>
            <a:ext cx="775375" cy="510974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960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>
            <a:spLocks noChangeAspect="1"/>
          </p:cNvSpPr>
          <p:nvPr/>
        </p:nvSpPr>
        <p:spPr>
          <a:xfrm>
            <a:off x="2259054" y="3069000"/>
            <a:ext cx="720000" cy="720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759926" y="1462447"/>
            <a:ext cx="1478101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1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207000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8" grpId="0"/>
    </p:bldLst>
  </p:timing>
</p:sld>
</file>

<file path=ppt/theme/theme1.xml><?xml version="1.0" encoding="utf-8"?>
<a:theme xmlns:a="http://schemas.openxmlformats.org/drawingml/2006/main" name="Noir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Noir .thmx</Template>
  <TotalTime>102</TotalTime>
  <Words>121</Words>
  <Application>Microsoft Macintosh PowerPoint</Application>
  <PresentationFormat>Présentation à l'écran (4:3)</PresentationFormat>
  <Paragraphs>104</Paragraphs>
  <Slides>81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81</vt:i4>
      </vt:variant>
    </vt:vector>
  </HeadingPairs>
  <TitlesOfParts>
    <vt:vector size="82" baseType="lpstr">
      <vt:lpstr>Noir</vt:lpstr>
      <vt:lpstr>Subitizing 1</vt:lpstr>
      <vt:lpstr>Constellations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doigts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Doigts d’après Stella BARUK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points aléatoires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Renforcement 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Renforcement 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Subitizing</dc:title>
  <dc:creator>Marie Gabriel</dc:creator>
  <cp:lastModifiedBy>Marie Gabriel</cp:lastModifiedBy>
  <cp:revision>13</cp:revision>
  <dcterms:created xsi:type="dcterms:W3CDTF">2015-08-05T18:54:04Z</dcterms:created>
  <dcterms:modified xsi:type="dcterms:W3CDTF">2015-08-05T20:45:50Z</dcterms:modified>
</cp:coreProperties>
</file>