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301" r:id="rId5"/>
    <p:sldId id="261" r:id="rId6"/>
    <p:sldId id="274" r:id="rId7"/>
    <p:sldId id="272" r:id="rId8"/>
    <p:sldId id="275" r:id="rId9"/>
    <p:sldId id="273" r:id="rId10"/>
    <p:sldId id="276" r:id="rId11"/>
    <p:sldId id="277" r:id="rId12"/>
    <p:sldId id="281" r:id="rId13"/>
    <p:sldId id="278" r:id="rId14"/>
    <p:sldId id="280" r:id="rId15"/>
    <p:sldId id="279" r:id="rId16"/>
    <p:sldId id="302" r:id="rId17"/>
    <p:sldId id="270" r:id="rId18"/>
    <p:sldId id="282" r:id="rId19"/>
    <p:sldId id="284" r:id="rId20"/>
    <p:sldId id="283" r:id="rId21"/>
    <p:sldId id="288" r:id="rId22"/>
    <p:sldId id="285" r:id="rId23"/>
    <p:sldId id="286" r:id="rId24"/>
    <p:sldId id="289" r:id="rId25"/>
    <p:sldId id="287" r:id="rId26"/>
    <p:sldId id="290" r:id="rId27"/>
    <p:sldId id="303" r:id="rId28"/>
    <p:sldId id="271" r:id="rId29"/>
    <p:sldId id="260" r:id="rId30"/>
    <p:sldId id="262" r:id="rId31"/>
    <p:sldId id="269" r:id="rId32"/>
    <p:sldId id="264" r:id="rId33"/>
    <p:sldId id="263" r:id="rId34"/>
    <p:sldId id="265" r:id="rId35"/>
    <p:sldId id="268" r:id="rId36"/>
    <p:sldId id="266" r:id="rId37"/>
    <p:sldId id="267" r:id="rId38"/>
    <p:sldId id="304" r:id="rId39"/>
    <p:sldId id="291" r:id="rId40"/>
    <p:sldId id="300" r:id="rId41"/>
    <p:sldId id="296" r:id="rId42"/>
    <p:sldId id="292" r:id="rId43"/>
    <p:sldId id="293" r:id="rId44"/>
    <p:sldId id="294" r:id="rId45"/>
    <p:sldId id="295" r:id="rId46"/>
    <p:sldId id="299" r:id="rId47"/>
    <p:sldId id="297" r:id="rId48"/>
    <p:sldId id="298" r:id="rId49"/>
    <p:sldId id="305" r:id="rId5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618" autoAdjust="0"/>
  </p:normalViewPr>
  <p:slideViewPr>
    <p:cSldViewPr snapToGrid="0" snapToObjects="1" showGuides="1">
      <p:cViewPr varScale="1">
        <p:scale>
          <a:sx n="86" d="100"/>
          <a:sy n="86" d="100"/>
        </p:scale>
        <p:origin x="-1216" y="-104"/>
      </p:cViewPr>
      <p:guideLst>
        <p:guide orient="horz" pos="214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DA044-D17D-1644-ADB9-A3FA71F6946F}" type="datetimeFigureOut">
              <a:rPr lang="fr-FR" smtClean="0"/>
              <a:t>05/08/2015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AEB5-2D32-DC49-8ACC-95EC29391C4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1171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DA044-D17D-1644-ADB9-A3FA71F6946F}" type="datetimeFigureOut">
              <a:rPr lang="fr-FR" smtClean="0"/>
              <a:t>05/08/2015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AEB5-2D32-DC49-8ACC-95EC29391C4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6080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DA044-D17D-1644-ADB9-A3FA71F6946F}" type="datetimeFigureOut">
              <a:rPr lang="fr-FR" smtClean="0"/>
              <a:t>05/08/2015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AEB5-2D32-DC49-8ACC-95EC29391C4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2013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DA044-D17D-1644-ADB9-A3FA71F6946F}" type="datetimeFigureOut">
              <a:rPr lang="fr-FR" smtClean="0"/>
              <a:t>05/08/2015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AEB5-2D32-DC49-8ACC-95EC29391C4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071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DA044-D17D-1644-ADB9-A3FA71F6946F}" type="datetimeFigureOut">
              <a:rPr lang="fr-FR" smtClean="0"/>
              <a:t>05/08/2015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AEB5-2D32-DC49-8ACC-95EC29391C4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98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DA044-D17D-1644-ADB9-A3FA71F6946F}" type="datetimeFigureOut">
              <a:rPr lang="fr-FR" smtClean="0"/>
              <a:t>05/08/2015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AEB5-2D32-DC49-8ACC-95EC29391C4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8137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DA044-D17D-1644-ADB9-A3FA71F6946F}" type="datetimeFigureOut">
              <a:rPr lang="fr-FR" smtClean="0"/>
              <a:t>05/08/2015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AEB5-2D32-DC49-8ACC-95EC29391C4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242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DA044-D17D-1644-ADB9-A3FA71F6946F}" type="datetimeFigureOut">
              <a:rPr lang="fr-FR" smtClean="0"/>
              <a:t>05/08/2015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AEB5-2D32-DC49-8ACC-95EC29391C4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98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DA044-D17D-1644-ADB9-A3FA71F6946F}" type="datetimeFigureOut">
              <a:rPr lang="fr-FR" smtClean="0"/>
              <a:t>05/08/2015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AEB5-2D32-DC49-8ACC-95EC29391C4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9264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DA044-D17D-1644-ADB9-A3FA71F6946F}" type="datetimeFigureOut">
              <a:rPr lang="fr-FR" smtClean="0"/>
              <a:t>05/08/2015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AEB5-2D32-DC49-8ACC-95EC29391C4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8506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DA044-D17D-1644-ADB9-A3FA71F6946F}" type="datetimeFigureOut">
              <a:rPr lang="fr-FR" smtClean="0"/>
              <a:t>05/08/2015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AEB5-2D32-DC49-8ACC-95EC29391C4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603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DA044-D17D-1644-ADB9-A3FA71F6946F}" type="datetimeFigureOut">
              <a:rPr lang="fr-FR" smtClean="0"/>
              <a:t>05/08/2015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9AEB5-2D32-DC49-8ACC-95EC29391C4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330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4" Type="http://schemas.openxmlformats.org/officeDocument/2006/relationships/slide" Target="slide5.xml"/><Relationship Id="rId5" Type="http://schemas.openxmlformats.org/officeDocument/2006/relationships/slide" Target="slide17.xml"/><Relationship Id="rId6" Type="http://schemas.openxmlformats.org/officeDocument/2006/relationships/slide" Target="slide28.xml"/><Relationship Id="rId7" Type="http://schemas.openxmlformats.org/officeDocument/2006/relationships/slide" Target="slide39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cs typeface="Apple Casual"/>
              </a:rPr>
              <a:t>Les jetons</a:t>
            </a:r>
            <a:endParaRPr lang="fr-FR" sz="5400" b="1" dirty="0">
              <a:cs typeface="Apple Casual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1488383"/>
            <a:ext cx="6407999" cy="1752600"/>
          </a:xfrm>
        </p:spPr>
        <p:txBody>
          <a:bodyPr/>
          <a:lstStyle/>
          <a:p>
            <a:r>
              <a:rPr lang="fr-FR" dirty="0" smtClean="0"/>
              <a:t>Dénombrer jusqu’à 10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1709" y="2572636"/>
            <a:ext cx="2794000" cy="1625600"/>
          </a:xfrm>
          <a:prstGeom prst="rect">
            <a:avLst/>
          </a:prstGeom>
        </p:spPr>
      </p:pic>
      <p:sp>
        <p:nvSpPr>
          <p:cNvPr id="5" name="Bouton d'action : Personnalisé 4">
            <a:hlinkClick r:id="rId3" action="ppaction://hlinksldjump" highlightClick="1"/>
          </p:cNvPr>
          <p:cNvSpPr/>
          <p:nvPr/>
        </p:nvSpPr>
        <p:spPr>
          <a:xfrm>
            <a:off x="364956" y="4708930"/>
            <a:ext cx="2520000" cy="576000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Pour visualiser et mémoriser</a:t>
            </a:r>
            <a:endParaRPr lang="fr-FR" dirty="0"/>
          </a:p>
        </p:txBody>
      </p:sp>
      <p:sp>
        <p:nvSpPr>
          <p:cNvPr id="7" name="Bouton d'action : Personnalisé 6">
            <a:hlinkClick r:id="rId4" action="ppaction://hlinksldjump" highlightClick="1"/>
          </p:cNvPr>
          <p:cNvSpPr/>
          <p:nvPr/>
        </p:nvSpPr>
        <p:spPr>
          <a:xfrm>
            <a:off x="3277314" y="4708930"/>
            <a:ext cx="2520000" cy="576000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Pour s’entrainer 1</a:t>
            </a:r>
            <a:endParaRPr lang="fr-FR" dirty="0"/>
          </a:p>
        </p:txBody>
      </p:sp>
      <p:sp>
        <p:nvSpPr>
          <p:cNvPr id="8" name="Bouton d'action : Personnalisé 7">
            <a:hlinkClick r:id="rId5" action="ppaction://hlinksldjump" highlightClick="1"/>
          </p:cNvPr>
          <p:cNvSpPr/>
          <p:nvPr/>
        </p:nvSpPr>
        <p:spPr>
          <a:xfrm>
            <a:off x="3277314" y="5422301"/>
            <a:ext cx="2520000" cy="576000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Pour s’entrainer 2</a:t>
            </a:r>
            <a:endParaRPr lang="fr-FR" dirty="0"/>
          </a:p>
        </p:txBody>
      </p:sp>
      <p:sp>
        <p:nvSpPr>
          <p:cNvPr id="9" name="Bouton d'action : Personnalisé 8">
            <a:hlinkClick r:id="rId6" action="ppaction://hlinksldjump" highlightClick="1"/>
          </p:cNvPr>
          <p:cNvSpPr/>
          <p:nvPr/>
        </p:nvSpPr>
        <p:spPr>
          <a:xfrm>
            <a:off x="3277314" y="6135672"/>
            <a:ext cx="2520000" cy="576000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Pour s’entrainer 3</a:t>
            </a:r>
            <a:endParaRPr lang="fr-FR" dirty="0"/>
          </a:p>
        </p:txBody>
      </p:sp>
      <p:sp>
        <p:nvSpPr>
          <p:cNvPr id="10" name="Bouton d'action : Personnalisé 9">
            <a:hlinkClick r:id="rId7" action="ppaction://hlinksldjump" highlightClick="1"/>
          </p:cNvPr>
          <p:cNvSpPr/>
          <p:nvPr/>
        </p:nvSpPr>
        <p:spPr>
          <a:xfrm>
            <a:off x="6189672" y="4708930"/>
            <a:ext cx="2520000" cy="576000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Pour reconnaître de mémoire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4385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3673570" y="2127267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4069570" y="24342"/>
            <a:ext cx="100485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11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fr-FR" sz="11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4678429" y="2127267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673570" y="3083426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678429" y="3083426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4190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4176000" y="2268360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4069570" y="19466"/>
            <a:ext cx="100485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11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1</a:t>
            </a:r>
            <a:endParaRPr lang="fr-FR" sz="11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2075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3673570" y="2127267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4069570" y="24342"/>
            <a:ext cx="100485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11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fr-FR" sz="11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4678429" y="2127267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673570" y="3083426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678429" y="3083426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4190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3673570" y="2127267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4069570" y="24342"/>
            <a:ext cx="100485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11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2</a:t>
            </a:r>
            <a:endParaRPr lang="fr-FR" sz="11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4678429" y="2127267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3674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3673570" y="2127267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4069570" y="24342"/>
            <a:ext cx="100485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115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5</a:t>
            </a:r>
          </a:p>
        </p:txBody>
      </p:sp>
      <p:sp>
        <p:nvSpPr>
          <p:cNvPr id="4" name="Ellipse 3"/>
          <p:cNvSpPr/>
          <p:nvPr/>
        </p:nvSpPr>
        <p:spPr>
          <a:xfrm>
            <a:off x="4678429" y="2127267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673570" y="3083426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678429" y="3083426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4176000" y="4039585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2778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3673570" y="2127267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4069570" y="24342"/>
            <a:ext cx="100485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115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4" name="Ellipse 3"/>
          <p:cNvSpPr/>
          <p:nvPr/>
        </p:nvSpPr>
        <p:spPr>
          <a:xfrm>
            <a:off x="4678429" y="2127267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4176000" y="3083426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9135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27570" y="2427162"/>
            <a:ext cx="188885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FIN</a:t>
            </a:r>
            <a:endParaRPr lang="fr-FR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Bouton d'action : Accueil 2">
            <a:hlinkClick r:id="" action="ppaction://hlinkshowjump?jump=firstslide" highlightClick="1"/>
          </p:cNvPr>
          <p:cNvSpPr/>
          <p:nvPr/>
        </p:nvSpPr>
        <p:spPr>
          <a:xfrm>
            <a:off x="7678450" y="5626698"/>
            <a:ext cx="856443" cy="767948"/>
          </a:xfrm>
          <a:prstGeom prst="actionButtonHom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2328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 S’entrainer 2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Nombres de 1 à 7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2284" y="4406900"/>
            <a:ext cx="1562429" cy="90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450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4176000" y="2268360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4069570" y="19466"/>
            <a:ext cx="100485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11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1</a:t>
            </a:r>
            <a:endParaRPr lang="fr-FR" sz="11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5597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3673570" y="2127267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4069570" y="24342"/>
            <a:ext cx="100485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115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7</a:t>
            </a:r>
          </a:p>
        </p:txBody>
      </p:sp>
      <p:sp>
        <p:nvSpPr>
          <p:cNvPr id="4" name="Ellipse 3"/>
          <p:cNvSpPr/>
          <p:nvPr/>
        </p:nvSpPr>
        <p:spPr>
          <a:xfrm>
            <a:off x="4678429" y="2127267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673570" y="3083426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678429" y="3083426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3673570" y="4039585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4678429" y="4039585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4176000" y="4995744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966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6372453" cy="1362075"/>
          </a:xfrm>
        </p:spPr>
        <p:txBody>
          <a:bodyPr/>
          <a:lstStyle/>
          <a:p>
            <a:r>
              <a:rPr lang="fr-FR" dirty="0" smtClean="0"/>
              <a:t>Pour visualiser et mémoriser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2284" y="4406900"/>
            <a:ext cx="1562429" cy="90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234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3673570" y="2127267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4069570" y="24342"/>
            <a:ext cx="100485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11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2</a:t>
            </a:r>
            <a:endParaRPr lang="fr-FR" sz="11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4678429" y="2127267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546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3673570" y="2127267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4069570" y="24342"/>
            <a:ext cx="100485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11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fr-FR" sz="11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4678429" y="2127267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673570" y="3083426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678429" y="3083426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4067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3673570" y="2127267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4069570" y="24342"/>
            <a:ext cx="100485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11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6</a:t>
            </a:r>
            <a:endParaRPr lang="fr-FR" sz="11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4678429" y="2127267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673570" y="3083426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678429" y="3083426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3673570" y="4039585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4678429" y="4039585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5281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3673570" y="2127267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4069570" y="24342"/>
            <a:ext cx="100485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115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4" name="Ellipse 3"/>
          <p:cNvSpPr/>
          <p:nvPr/>
        </p:nvSpPr>
        <p:spPr>
          <a:xfrm>
            <a:off x="4678429" y="2127267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4176000" y="3083426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7654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3673570" y="2127267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4069570" y="24342"/>
            <a:ext cx="100485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115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7</a:t>
            </a:r>
          </a:p>
        </p:txBody>
      </p:sp>
      <p:sp>
        <p:nvSpPr>
          <p:cNvPr id="4" name="Ellipse 3"/>
          <p:cNvSpPr/>
          <p:nvPr/>
        </p:nvSpPr>
        <p:spPr>
          <a:xfrm>
            <a:off x="4678429" y="2127267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673570" y="3083426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678429" y="3083426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3673570" y="4039585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4678429" y="4039585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4176000" y="4995744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058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3673570" y="2127267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4069570" y="24342"/>
            <a:ext cx="100485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115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5</a:t>
            </a:r>
          </a:p>
        </p:txBody>
      </p:sp>
      <p:sp>
        <p:nvSpPr>
          <p:cNvPr id="4" name="Ellipse 3"/>
          <p:cNvSpPr/>
          <p:nvPr/>
        </p:nvSpPr>
        <p:spPr>
          <a:xfrm>
            <a:off x="4678429" y="2127267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673570" y="3083426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678429" y="3083426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4176000" y="4039585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4180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6" grpId="0" animBg="1"/>
      <p:bldP spid="7" grpId="0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3673570" y="2127267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4069570" y="24342"/>
            <a:ext cx="100485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11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6</a:t>
            </a:r>
            <a:endParaRPr lang="fr-FR" sz="11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4678429" y="2127267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673570" y="3083426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678429" y="3083426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3673570" y="4039585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4678429" y="4039585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0744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27570" y="2427162"/>
            <a:ext cx="188885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FIN</a:t>
            </a:r>
            <a:endParaRPr lang="fr-FR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Bouton d'action : Accueil 2">
            <a:hlinkClick r:id="" action="ppaction://hlinkshowjump?jump=firstslide" highlightClick="1"/>
          </p:cNvPr>
          <p:cNvSpPr/>
          <p:nvPr/>
        </p:nvSpPr>
        <p:spPr>
          <a:xfrm>
            <a:off x="7678450" y="5626698"/>
            <a:ext cx="856443" cy="767948"/>
          </a:xfrm>
          <a:prstGeom prst="actionButtonHom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23283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 S’entrainer 3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Nombres de 1 à 9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2284" y="4406900"/>
            <a:ext cx="1562429" cy="90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74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4176000" y="2268360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4069570" y="19466"/>
            <a:ext cx="100485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11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1</a:t>
            </a:r>
            <a:endParaRPr lang="fr-FR" sz="11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2710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>
            <a:spLocks noChangeAspect="1"/>
          </p:cNvSpPr>
          <p:nvPr/>
        </p:nvSpPr>
        <p:spPr>
          <a:xfrm>
            <a:off x="204605" y="1728188"/>
            <a:ext cx="431999" cy="43199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3293" y="-21256"/>
            <a:ext cx="81229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1</a:t>
            </a:r>
            <a:endParaRPr lang="fr-FR" sz="8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2583" y="-21256"/>
            <a:ext cx="81229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8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sp>
        <p:nvSpPr>
          <p:cNvPr id="6" name="Rectangle 5"/>
          <p:cNvSpPr/>
          <p:nvPr/>
        </p:nvSpPr>
        <p:spPr>
          <a:xfrm>
            <a:off x="2101873" y="-21256"/>
            <a:ext cx="81229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8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7" name="Rectangle 6"/>
          <p:cNvSpPr/>
          <p:nvPr/>
        </p:nvSpPr>
        <p:spPr>
          <a:xfrm>
            <a:off x="3141163" y="-21256"/>
            <a:ext cx="81229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8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4</a:t>
            </a:r>
          </a:p>
        </p:txBody>
      </p:sp>
      <p:sp>
        <p:nvSpPr>
          <p:cNvPr id="8" name="Rectangle 7"/>
          <p:cNvSpPr/>
          <p:nvPr/>
        </p:nvSpPr>
        <p:spPr>
          <a:xfrm>
            <a:off x="4180453" y="-21256"/>
            <a:ext cx="81229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8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5</a:t>
            </a:r>
          </a:p>
        </p:txBody>
      </p:sp>
      <p:sp>
        <p:nvSpPr>
          <p:cNvPr id="9" name="Rectangle 8"/>
          <p:cNvSpPr/>
          <p:nvPr/>
        </p:nvSpPr>
        <p:spPr>
          <a:xfrm>
            <a:off x="5219743" y="-21256"/>
            <a:ext cx="81229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8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6</a:t>
            </a:r>
          </a:p>
        </p:txBody>
      </p:sp>
      <p:sp>
        <p:nvSpPr>
          <p:cNvPr id="10" name="Rectangle 9"/>
          <p:cNvSpPr/>
          <p:nvPr/>
        </p:nvSpPr>
        <p:spPr>
          <a:xfrm>
            <a:off x="6259033" y="-21256"/>
            <a:ext cx="81229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8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7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298323" y="-21256"/>
            <a:ext cx="81229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8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337610" y="-21256"/>
            <a:ext cx="81229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8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9</a:t>
            </a:r>
          </a:p>
        </p:txBody>
      </p:sp>
      <p:sp>
        <p:nvSpPr>
          <p:cNvPr id="17" name="Ellipse 16"/>
          <p:cNvSpPr>
            <a:spLocks noChangeAspect="1"/>
          </p:cNvSpPr>
          <p:nvPr/>
        </p:nvSpPr>
        <p:spPr>
          <a:xfrm>
            <a:off x="2293023" y="2160187"/>
            <a:ext cx="431999" cy="43199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1" name="Grouper 30"/>
          <p:cNvGrpSpPr/>
          <p:nvPr/>
        </p:nvGrpSpPr>
        <p:grpSpPr>
          <a:xfrm>
            <a:off x="2043870" y="1713086"/>
            <a:ext cx="897472" cy="431999"/>
            <a:chOff x="1010094" y="1728188"/>
            <a:chExt cx="897472" cy="431999"/>
          </a:xfrm>
        </p:grpSpPr>
        <p:sp>
          <p:nvSpPr>
            <p:cNvPr id="32" name="Ellipse 31"/>
            <p:cNvSpPr>
              <a:spLocks noChangeAspect="1"/>
            </p:cNvSpPr>
            <p:nvPr/>
          </p:nvSpPr>
          <p:spPr>
            <a:xfrm>
              <a:off x="1475567" y="1728188"/>
              <a:ext cx="431999" cy="431999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Ellipse 32"/>
            <p:cNvSpPr>
              <a:spLocks noChangeAspect="1"/>
            </p:cNvSpPr>
            <p:nvPr/>
          </p:nvSpPr>
          <p:spPr>
            <a:xfrm>
              <a:off x="1010094" y="1728188"/>
              <a:ext cx="431999" cy="431999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4" name="Grouper 33"/>
          <p:cNvGrpSpPr/>
          <p:nvPr/>
        </p:nvGrpSpPr>
        <p:grpSpPr>
          <a:xfrm>
            <a:off x="3083875" y="1713086"/>
            <a:ext cx="897472" cy="431999"/>
            <a:chOff x="1010094" y="1728188"/>
            <a:chExt cx="897472" cy="431999"/>
          </a:xfrm>
        </p:grpSpPr>
        <p:sp>
          <p:nvSpPr>
            <p:cNvPr id="35" name="Ellipse 34"/>
            <p:cNvSpPr>
              <a:spLocks noChangeAspect="1"/>
            </p:cNvSpPr>
            <p:nvPr/>
          </p:nvSpPr>
          <p:spPr>
            <a:xfrm>
              <a:off x="1475567" y="1728188"/>
              <a:ext cx="431999" cy="431999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/>
            <p:cNvSpPr>
              <a:spLocks noChangeAspect="1"/>
            </p:cNvSpPr>
            <p:nvPr/>
          </p:nvSpPr>
          <p:spPr>
            <a:xfrm>
              <a:off x="1010094" y="1728188"/>
              <a:ext cx="431999" cy="431999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7" name="Grouper 36"/>
          <p:cNvGrpSpPr/>
          <p:nvPr/>
        </p:nvGrpSpPr>
        <p:grpSpPr>
          <a:xfrm>
            <a:off x="4103053" y="1713086"/>
            <a:ext cx="897472" cy="431999"/>
            <a:chOff x="1010094" y="1728188"/>
            <a:chExt cx="897472" cy="431999"/>
          </a:xfrm>
        </p:grpSpPr>
        <p:sp>
          <p:nvSpPr>
            <p:cNvPr id="38" name="Ellipse 37"/>
            <p:cNvSpPr>
              <a:spLocks noChangeAspect="1"/>
            </p:cNvSpPr>
            <p:nvPr/>
          </p:nvSpPr>
          <p:spPr>
            <a:xfrm>
              <a:off x="1475567" y="1728188"/>
              <a:ext cx="431999" cy="431999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Ellipse 38"/>
            <p:cNvSpPr>
              <a:spLocks noChangeAspect="1"/>
            </p:cNvSpPr>
            <p:nvPr/>
          </p:nvSpPr>
          <p:spPr>
            <a:xfrm>
              <a:off x="1010094" y="1728188"/>
              <a:ext cx="431999" cy="431999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0" name="Grouper 39"/>
          <p:cNvGrpSpPr/>
          <p:nvPr/>
        </p:nvGrpSpPr>
        <p:grpSpPr>
          <a:xfrm>
            <a:off x="5140950" y="1713086"/>
            <a:ext cx="897472" cy="431999"/>
            <a:chOff x="1010094" y="1728188"/>
            <a:chExt cx="897472" cy="431999"/>
          </a:xfrm>
        </p:grpSpPr>
        <p:sp>
          <p:nvSpPr>
            <p:cNvPr id="41" name="Ellipse 40"/>
            <p:cNvSpPr>
              <a:spLocks noChangeAspect="1"/>
            </p:cNvSpPr>
            <p:nvPr/>
          </p:nvSpPr>
          <p:spPr>
            <a:xfrm>
              <a:off x="1475567" y="1728188"/>
              <a:ext cx="431999" cy="431999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Ellipse 41"/>
            <p:cNvSpPr>
              <a:spLocks noChangeAspect="1"/>
            </p:cNvSpPr>
            <p:nvPr/>
          </p:nvSpPr>
          <p:spPr>
            <a:xfrm>
              <a:off x="1010094" y="1728188"/>
              <a:ext cx="431999" cy="431999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3" name="Grouper 42"/>
          <p:cNvGrpSpPr/>
          <p:nvPr/>
        </p:nvGrpSpPr>
        <p:grpSpPr>
          <a:xfrm>
            <a:off x="6178974" y="1713086"/>
            <a:ext cx="897472" cy="431999"/>
            <a:chOff x="1010094" y="1728188"/>
            <a:chExt cx="897472" cy="431999"/>
          </a:xfrm>
        </p:grpSpPr>
        <p:sp>
          <p:nvSpPr>
            <p:cNvPr id="44" name="Ellipse 43"/>
            <p:cNvSpPr>
              <a:spLocks noChangeAspect="1"/>
            </p:cNvSpPr>
            <p:nvPr/>
          </p:nvSpPr>
          <p:spPr>
            <a:xfrm>
              <a:off x="1475567" y="1728188"/>
              <a:ext cx="431999" cy="431999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/>
            <p:cNvSpPr>
              <a:spLocks noChangeAspect="1"/>
            </p:cNvSpPr>
            <p:nvPr/>
          </p:nvSpPr>
          <p:spPr>
            <a:xfrm>
              <a:off x="1010094" y="1728188"/>
              <a:ext cx="431999" cy="431999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6" name="Grouper 45"/>
          <p:cNvGrpSpPr/>
          <p:nvPr/>
        </p:nvGrpSpPr>
        <p:grpSpPr>
          <a:xfrm>
            <a:off x="7221315" y="1713086"/>
            <a:ext cx="897472" cy="431999"/>
            <a:chOff x="1010094" y="1728188"/>
            <a:chExt cx="897472" cy="431999"/>
          </a:xfrm>
        </p:grpSpPr>
        <p:sp>
          <p:nvSpPr>
            <p:cNvPr id="47" name="Ellipse 46"/>
            <p:cNvSpPr>
              <a:spLocks noChangeAspect="1"/>
            </p:cNvSpPr>
            <p:nvPr/>
          </p:nvSpPr>
          <p:spPr>
            <a:xfrm>
              <a:off x="1475567" y="1728188"/>
              <a:ext cx="431999" cy="431999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Ellipse 47"/>
            <p:cNvSpPr>
              <a:spLocks noChangeAspect="1"/>
            </p:cNvSpPr>
            <p:nvPr/>
          </p:nvSpPr>
          <p:spPr>
            <a:xfrm>
              <a:off x="1010094" y="1728188"/>
              <a:ext cx="431999" cy="431999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9" name="Grouper 48"/>
          <p:cNvGrpSpPr/>
          <p:nvPr/>
        </p:nvGrpSpPr>
        <p:grpSpPr>
          <a:xfrm>
            <a:off x="8263265" y="1713086"/>
            <a:ext cx="897472" cy="431999"/>
            <a:chOff x="1010094" y="1728188"/>
            <a:chExt cx="897472" cy="431999"/>
          </a:xfrm>
        </p:grpSpPr>
        <p:sp>
          <p:nvSpPr>
            <p:cNvPr id="50" name="Ellipse 49"/>
            <p:cNvSpPr>
              <a:spLocks noChangeAspect="1"/>
            </p:cNvSpPr>
            <p:nvPr/>
          </p:nvSpPr>
          <p:spPr>
            <a:xfrm>
              <a:off x="1475567" y="1728188"/>
              <a:ext cx="431999" cy="431999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Ellipse 50"/>
            <p:cNvSpPr>
              <a:spLocks noChangeAspect="1"/>
            </p:cNvSpPr>
            <p:nvPr/>
          </p:nvSpPr>
          <p:spPr>
            <a:xfrm>
              <a:off x="1010094" y="1728188"/>
              <a:ext cx="431999" cy="431999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2" name="Grouper 51"/>
          <p:cNvGrpSpPr/>
          <p:nvPr/>
        </p:nvGrpSpPr>
        <p:grpSpPr>
          <a:xfrm>
            <a:off x="976620" y="1713086"/>
            <a:ext cx="897472" cy="431999"/>
            <a:chOff x="1010094" y="1728188"/>
            <a:chExt cx="897472" cy="431999"/>
          </a:xfrm>
        </p:grpSpPr>
        <p:sp>
          <p:nvSpPr>
            <p:cNvPr id="53" name="Ellipse 52"/>
            <p:cNvSpPr>
              <a:spLocks noChangeAspect="1"/>
            </p:cNvSpPr>
            <p:nvPr/>
          </p:nvSpPr>
          <p:spPr>
            <a:xfrm>
              <a:off x="1475567" y="1728188"/>
              <a:ext cx="431999" cy="431999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Ellipse 53"/>
            <p:cNvSpPr>
              <a:spLocks noChangeAspect="1"/>
            </p:cNvSpPr>
            <p:nvPr/>
          </p:nvSpPr>
          <p:spPr>
            <a:xfrm>
              <a:off x="1010094" y="1728188"/>
              <a:ext cx="431999" cy="431999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5" name="Grouper 54"/>
          <p:cNvGrpSpPr/>
          <p:nvPr/>
        </p:nvGrpSpPr>
        <p:grpSpPr>
          <a:xfrm>
            <a:off x="3083875" y="2224490"/>
            <a:ext cx="897472" cy="431999"/>
            <a:chOff x="1010094" y="1728188"/>
            <a:chExt cx="897472" cy="431999"/>
          </a:xfrm>
        </p:grpSpPr>
        <p:sp>
          <p:nvSpPr>
            <p:cNvPr id="56" name="Ellipse 55"/>
            <p:cNvSpPr>
              <a:spLocks noChangeAspect="1"/>
            </p:cNvSpPr>
            <p:nvPr/>
          </p:nvSpPr>
          <p:spPr>
            <a:xfrm>
              <a:off x="1475567" y="1728188"/>
              <a:ext cx="431999" cy="431999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>
              <a:spLocks noChangeAspect="1"/>
            </p:cNvSpPr>
            <p:nvPr/>
          </p:nvSpPr>
          <p:spPr>
            <a:xfrm>
              <a:off x="1010094" y="1728188"/>
              <a:ext cx="431999" cy="431999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8" name="Grouper 57"/>
          <p:cNvGrpSpPr/>
          <p:nvPr/>
        </p:nvGrpSpPr>
        <p:grpSpPr>
          <a:xfrm>
            <a:off x="4103053" y="2224490"/>
            <a:ext cx="897472" cy="431999"/>
            <a:chOff x="1010094" y="1728188"/>
            <a:chExt cx="897472" cy="431999"/>
          </a:xfrm>
        </p:grpSpPr>
        <p:sp>
          <p:nvSpPr>
            <p:cNvPr id="59" name="Ellipse 58"/>
            <p:cNvSpPr>
              <a:spLocks noChangeAspect="1"/>
            </p:cNvSpPr>
            <p:nvPr/>
          </p:nvSpPr>
          <p:spPr>
            <a:xfrm>
              <a:off x="1475567" y="1728188"/>
              <a:ext cx="431999" cy="431999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Ellipse 59"/>
            <p:cNvSpPr>
              <a:spLocks noChangeAspect="1"/>
            </p:cNvSpPr>
            <p:nvPr/>
          </p:nvSpPr>
          <p:spPr>
            <a:xfrm>
              <a:off x="1010094" y="1728188"/>
              <a:ext cx="431999" cy="431999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1" name="Grouper 60"/>
          <p:cNvGrpSpPr/>
          <p:nvPr/>
        </p:nvGrpSpPr>
        <p:grpSpPr>
          <a:xfrm>
            <a:off x="5140950" y="2232178"/>
            <a:ext cx="897472" cy="431999"/>
            <a:chOff x="1010094" y="1728188"/>
            <a:chExt cx="897472" cy="431999"/>
          </a:xfrm>
        </p:grpSpPr>
        <p:sp>
          <p:nvSpPr>
            <p:cNvPr id="62" name="Ellipse 61"/>
            <p:cNvSpPr>
              <a:spLocks noChangeAspect="1"/>
            </p:cNvSpPr>
            <p:nvPr/>
          </p:nvSpPr>
          <p:spPr>
            <a:xfrm>
              <a:off x="1475567" y="1728188"/>
              <a:ext cx="431999" cy="431999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Ellipse 62"/>
            <p:cNvSpPr>
              <a:spLocks noChangeAspect="1"/>
            </p:cNvSpPr>
            <p:nvPr/>
          </p:nvSpPr>
          <p:spPr>
            <a:xfrm>
              <a:off x="1010094" y="1728188"/>
              <a:ext cx="431999" cy="431999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4" name="Grouper 63"/>
          <p:cNvGrpSpPr/>
          <p:nvPr/>
        </p:nvGrpSpPr>
        <p:grpSpPr>
          <a:xfrm>
            <a:off x="5140950" y="2750767"/>
            <a:ext cx="897472" cy="431999"/>
            <a:chOff x="1010094" y="1728188"/>
            <a:chExt cx="897472" cy="431999"/>
          </a:xfrm>
        </p:grpSpPr>
        <p:sp>
          <p:nvSpPr>
            <p:cNvPr id="65" name="Ellipse 64"/>
            <p:cNvSpPr>
              <a:spLocks noChangeAspect="1"/>
            </p:cNvSpPr>
            <p:nvPr/>
          </p:nvSpPr>
          <p:spPr>
            <a:xfrm>
              <a:off x="1475567" y="1728188"/>
              <a:ext cx="431999" cy="431999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Ellipse 65"/>
            <p:cNvSpPr>
              <a:spLocks noChangeAspect="1"/>
            </p:cNvSpPr>
            <p:nvPr/>
          </p:nvSpPr>
          <p:spPr>
            <a:xfrm>
              <a:off x="1010094" y="1728188"/>
              <a:ext cx="431999" cy="431999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7" name="Grouper 66"/>
          <p:cNvGrpSpPr/>
          <p:nvPr/>
        </p:nvGrpSpPr>
        <p:grpSpPr>
          <a:xfrm>
            <a:off x="6178974" y="2231926"/>
            <a:ext cx="897472" cy="431999"/>
            <a:chOff x="1010094" y="1728188"/>
            <a:chExt cx="897472" cy="431999"/>
          </a:xfrm>
        </p:grpSpPr>
        <p:sp>
          <p:nvSpPr>
            <p:cNvPr id="68" name="Ellipse 67"/>
            <p:cNvSpPr>
              <a:spLocks noChangeAspect="1"/>
            </p:cNvSpPr>
            <p:nvPr/>
          </p:nvSpPr>
          <p:spPr>
            <a:xfrm>
              <a:off x="1475567" y="1728188"/>
              <a:ext cx="431999" cy="431999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Ellipse 68"/>
            <p:cNvSpPr>
              <a:spLocks noChangeAspect="1"/>
            </p:cNvSpPr>
            <p:nvPr/>
          </p:nvSpPr>
          <p:spPr>
            <a:xfrm>
              <a:off x="1010094" y="1728188"/>
              <a:ext cx="431999" cy="431999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0" name="Grouper 69"/>
          <p:cNvGrpSpPr/>
          <p:nvPr/>
        </p:nvGrpSpPr>
        <p:grpSpPr>
          <a:xfrm>
            <a:off x="7221315" y="2222110"/>
            <a:ext cx="897472" cy="431999"/>
            <a:chOff x="1010094" y="1728188"/>
            <a:chExt cx="897472" cy="431999"/>
          </a:xfrm>
        </p:grpSpPr>
        <p:sp>
          <p:nvSpPr>
            <p:cNvPr id="71" name="Ellipse 70"/>
            <p:cNvSpPr>
              <a:spLocks noChangeAspect="1"/>
            </p:cNvSpPr>
            <p:nvPr/>
          </p:nvSpPr>
          <p:spPr>
            <a:xfrm>
              <a:off x="1475567" y="1728188"/>
              <a:ext cx="431999" cy="431999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Ellipse 71"/>
            <p:cNvSpPr>
              <a:spLocks noChangeAspect="1"/>
            </p:cNvSpPr>
            <p:nvPr/>
          </p:nvSpPr>
          <p:spPr>
            <a:xfrm>
              <a:off x="1010094" y="1728188"/>
              <a:ext cx="431999" cy="431999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3" name="Grouper 72"/>
          <p:cNvGrpSpPr/>
          <p:nvPr/>
        </p:nvGrpSpPr>
        <p:grpSpPr>
          <a:xfrm>
            <a:off x="8263265" y="2222110"/>
            <a:ext cx="897472" cy="431999"/>
            <a:chOff x="1010094" y="1728188"/>
            <a:chExt cx="897472" cy="431999"/>
          </a:xfrm>
        </p:grpSpPr>
        <p:sp>
          <p:nvSpPr>
            <p:cNvPr id="74" name="Ellipse 73"/>
            <p:cNvSpPr>
              <a:spLocks noChangeAspect="1"/>
            </p:cNvSpPr>
            <p:nvPr/>
          </p:nvSpPr>
          <p:spPr>
            <a:xfrm>
              <a:off x="1475567" y="1728188"/>
              <a:ext cx="431999" cy="431999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5" name="Ellipse 74"/>
            <p:cNvSpPr>
              <a:spLocks noChangeAspect="1"/>
            </p:cNvSpPr>
            <p:nvPr/>
          </p:nvSpPr>
          <p:spPr>
            <a:xfrm>
              <a:off x="1010094" y="1728188"/>
              <a:ext cx="431999" cy="431999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6" name="Grouper 75"/>
          <p:cNvGrpSpPr/>
          <p:nvPr/>
        </p:nvGrpSpPr>
        <p:grpSpPr>
          <a:xfrm>
            <a:off x="6178974" y="2750767"/>
            <a:ext cx="897472" cy="431999"/>
            <a:chOff x="1010094" y="1728188"/>
            <a:chExt cx="897472" cy="431999"/>
          </a:xfrm>
        </p:grpSpPr>
        <p:sp>
          <p:nvSpPr>
            <p:cNvPr id="77" name="Ellipse 76"/>
            <p:cNvSpPr>
              <a:spLocks noChangeAspect="1"/>
            </p:cNvSpPr>
            <p:nvPr/>
          </p:nvSpPr>
          <p:spPr>
            <a:xfrm>
              <a:off x="1475567" y="1728188"/>
              <a:ext cx="431999" cy="431999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Ellipse 77"/>
            <p:cNvSpPr>
              <a:spLocks noChangeAspect="1"/>
            </p:cNvSpPr>
            <p:nvPr/>
          </p:nvSpPr>
          <p:spPr>
            <a:xfrm>
              <a:off x="1010094" y="1728188"/>
              <a:ext cx="431999" cy="431999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9" name="Grouper 78"/>
          <p:cNvGrpSpPr/>
          <p:nvPr/>
        </p:nvGrpSpPr>
        <p:grpSpPr>
          <a:xfrm>
            <a:off x="7221315" y="2731134"/>
            <a:ext cx="897472" cy="431999"/>
            <a:chOff x="1010094" y="1728188"/>
            <a:chExt cx="897472" cy="431999"/>
          </a:xfrm>
        </p:grpSpPr>
        <p:sp>
          <p:nvSpPr>
            <p:cNvPr id="80" name="Ellipse 79"/>
            <p:cNvSpPr>
              <a:spLocks noChangeAspect="1"/>
            </p:cNvSpPr>
            <p:nvPr/>
          </p:nvSpPr>
          <p:spPr>
            <a:xfrm>
              <a:off x="1475567" y="1728188"/>
              <a:ext cx="431999" cy="431999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1" name="Ellipse 80"/>
            <p:cNvSpPr>
              <a:spLocks noChangeAspect="1"/>
            </p:cNvSpPr>
            <p:nvPr/>
          </p:nvSpPr>
          <p:spPr>
            <a:xfrm>
              <a:off x="1010094" y="1728188"/>
              <a:ext cx="431999" cy="431999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2" name="Grouper 81"/>
          <p:cNvGrpSpPr/>
          <p:nvPr/>
        </p:nvGrpSpPr>
        <p:grpSpPr>
          <a:xfrm>
            <a:off x="8263265" y="2731134"/>
            <a:ext cx="897472" cy="431999"/>
            <a:chOff x="1010094" y="1728188"/>
            <a:chExt cx="897472" cy="431999"/>
          </a:xfrm>
        </p:grpSpPr>
        <p:sp>
          <p:nvSpPr>
            <p:cNvPr id="83" name="Ellipse 82"/>
            <p:cNvSpPr>
              <a:spLocks noChangeAspect="1"/>
            </p:cNvSpPr>
            <p:nvPr/>
          </p:nvSpPr>
          <p:spPr>
            <a:xfrm>
              <a:off x="1475567" y="1728188"/>
              <a:ext cx="431999" cy="431999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4" name="Ellipse 83"/>
            <p:cNvSpPr>
              <a:spLocks noChangeAspect="1"/>
            </p:cNvSpPr>
            <p:nvPr/>
          </p:nvSpPr>
          <p:spPr>
            <a:xfrm>
              <a:off x="1010094" y="1728188"/>
              <a:ext cx="431999" cy="431999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5" name="Grouper 84"/>
          <p:cNvGrpSpPr/>
          <p:nvPr/>
        </p:nvGrpSpPr>
        <p:grpSpPr>
          <a:xfrm>
            <a:off x="7221315" y="3240158"/>
            <a:ext cx="897472" cy="431999"/>
            <a:chOff x="1010094" y="1728188"/>
            <a:chExt cx="897472" cy="431999"/>
          </a:xfrm>
        </p:grpSpPr>
        <p:sp>
          <p:nvSpPr>
            <p:cNvPr id="86" name="Ellipse 85"/>
            <p:cNvSpPr>
              <a:spLocks noChangeAspect="1"/>
            </p:cNvSpPr>
            <p:nvPr/>
          </p:nvSpPr>
          <p:spPr>
            <a:xfrm>
              <a:off x="1475567" y="1728188"/>
              <a:ext cx="431999" cy="431999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7" name="Ellipse 86"/>
            <p:cNvSpPr>
              <a:spLocks noChangeAspect="1"/>
            </p:cNvSpPr>
            <p:nvPr/>
          </p:nvSpPr>
          <p:spPr>
            <a:xfrm>
              <a:off x="1010094" y="1728188"/>
              <a:ext cx="431999" cy="431999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8" name="Grouper 87"/>
          <p:cNvGrpSpPr/>
          <p:nvPr/>
        </p:nvGrpSpPr>
        <p:grpSpPr>
          <a:xfrm>
            <a:off x="8263265" y="3240158"/>
            <a:ext cx="897472" cy="431999"/>
            <a:chOff x="1010094" y="1728188"/>
            <a:chExt cx="897472" cy="431999"/>
          </a:xfrm>
        </p:grpSpPr>
        <p:sp>
          <p:nvSpPr>
            <p:cNvPr id="89" name="Ellipse 88"/>
            <p:cNvSpPr>
              <a:spLocks noChangeAspect="1"/>
            </p:cNvSpPr>
            <p:nvPr/>
          </p:nvSpPr>
          <p:spPr>
            <a:xfrm>
              <a:off x="1475567" y="1728188"/>
              <a:ext cx="431999" cy="431999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0" name="Ellipse 89"/>
            <p:cNvSpPr>
              <a:spLocks noChangeAspect="1"/>
            </p:cNvSpPr>
            <p:nvPr/>
          </p:nvSpPr>
          <p:spPr>
            <a:xfrm>
              <a:off x="1010094" y="1728188"/>
              <a:ext cx="431999" cy="431999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91" name="Ellipse 90"/>
          <p:cNvSpPr>
            <a:spLocks noChangeAspect="1"/>
          </p:cNvSpPr>
          <p:nvPr/>
        </p:nvSpPr>
        <p:spPr>
          <a:xfrm>
            <a:off x="4352526" y="2706025"/>
            <a:ext cx="431999" cy="43199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llipse 91"/>
          <p:cNvSpPr>
            <a:spLocks noChangeAspect="1"/>
          </p:cNvSpPr>
          <p:nvPr/>
        </p:nvSpPr>
        <p:spPr>
          <a:xfrm>
            <a:off x="6428447" y="3213000"/>
            <a:ext cx="431999" cy="43199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/>
          <p:cNvSpPr>
            <a:spLocks noChangeAspect="1"/>
          </p:cNvSpPr>
          <p:nvPr/>
        </p:nvSpPr>
        <p:spPr>
          <a:xfrm>
            <a:off x="8512738" y="3724073"/>
            <a:ext cx="431999" cy="43199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5" name="Connecteur droit 94"/>
          <p:cNvCxnSpPr/>
          <p:nvPr/>
        </p:nvCxnSpPr>
        <p:spPr>
          <a:xfrm>
            <a:off x="893977" y="0"/>
            <a:ext cx="0" cy="6858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Connecteur droit 95"/>
          <p:cNvCxnSpPr/>
          <p:nvPr/>
        </p:nvCxnSpPr>
        <p:spPr>
          <a:xfrm>
            <a:off x="1937719" y="0"/>
            <a:ext cx="0" cy="6858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Connecteur droit 96"/>
          <p:cNvCxnSpPr/>
          <p:nvPr/>
        </p:nvCxnSpPr>
        <p:spPr>
          <a:xfrm>
            <a:off x="2981461" y="0"/>
            <a:ext cx="0" cy="6858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Connecteur droit 97"/>
          <p:cNvCxnSpPr/>
          <p:nvPr/>
        </p:nvCxnSpPr>
        <p:spPr>
          <a:xfrm>
            <a:off x="4025203" y="0"/>
            <a:ext cx="0" cy="6858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Connecteur droit 98"/>
          <p:cNvCxnSpPr/>
          <p:nvPr/>
        </p:nvCxnSpPr>
        <p:spPr>
          <a:xfrm>
            <a:off x="5068945" y="0"/>
            <a:ext cx="0" cy="6858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Connecteur droit 99"/>
          <p:cNvCxnSpPr/>
          <p:nvPr/>
        </p:nvCxnSpPr>
        <p:spPr>
          <a:xfrm>
            <a:off x="6112687" y="0"/>
            <a:ext cx="0" cy="6858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Connecteur droit 100"/>
          <p:cNvCxnSpPr/>
          <p:nvPr/>
        </p:nvCxnSpPr>
        <p:spPr>
          <a:xfrm>
            <a:off x="7156429" y="0"/>
            <a:ext cx="0" cy="6858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Connecteur droit 101"/>
          <p:cNvCxnSpPr/>
          <p:nvPr/>
        </p:nvCxnSpPr>
        <p:spPr>
          <a:xfrm>
            <a:off x="8200174" y="0"/>
            <a:ext cx="0" cy="6858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3333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7" grpId="0" animBg="1"/>
      <p:bldP spid="91" grpId="1" animBg="1"/>
      <p:bldP spid="92" grpId="1" animBg="1"/>
      <p:bldP spid="93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3673570" y="2127267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4069570" y="24342"/>
            <a:ext cx="100485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115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9</a:t>
            </a:r>
          </a:p>
        </p:txBody>
      </p:sp>
      <p:sp>
        <p:nvSpPr>
          <p:cNvPr id="4" name="Ellipse 3"/>
          <p:cNvSpPr/>
          <p:nvPr/>
        </p:nvSpPr>
        <p:spPr>
          <a:xfrm>
            <a:off x="4678429" y="2127267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4176000" y="5946480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673570" y="3083426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678429" y="3083426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3673570" y="4039585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4678429" y="4039585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3673570" y="4995744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4678429" y="4995744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8391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3673570" y="2127267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4069570" y="24342"/>
            <a:ext cx="100485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11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2</a:t>
            </a:r>
            <a:endParaRPr lang="fr-FR" sz="11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4678429" y="2127267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4803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3673570" y="2127267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4069570" y="24342"/>
            <a:ext cx="100485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115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7</a:t>
            </a:r>
          </a:p>
        </p:txBody>
      </p:sp>
      <p:sp>
        <p:nvSpPr>
          <p:cNvPr id="4" name="Ellipse 3"/>
          <p:cNvSpPr/>
          <p:nvPr/>
        </p:nvSpPr>
        <p:spPr>
          <a:xfrm>
            <a:off x="4678429" y="2127267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673570" y="3083426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678429" y="3083426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3673570" y="4039585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4678429" y="4039585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4176000" y="4995744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7378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3673570" y="2127267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4069570" y="24342"/>
            <a:ext cx="100485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11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8</a:t>
            </a:r>
            <a:endParaRPr lang="fr-FR" sz="11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4678429" y="2127267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673570" y="3083426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678429" y="3083426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3673570" y="4039585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4678429" y="4039585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3673570" y="4995744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4678429" y="4995744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1698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3673570" y="2127267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4069570" y="24342"/>
            <a:ext cx="100485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11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6</a:t>
            </a:r>
            <a:endParaRPr lang="fr-FR" sz="11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4678429" y="2127267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673570" y="3083426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678429" y="3083426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3673570" y="4039585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4678429" y="4039585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532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3673570" y="2127267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4069570" y="24342"/>
            <a:ext cx="100485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115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4" name="Ellipse 3"/>
          <p:cNvSpPr/>
          <p:nvPr/>
        </p:nvSpPr>
        <p:spPr>
          <a:xfrm>
            <a:off x="4678429" y="2127267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4176000" y="3083426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0085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3673570" y="2127267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4069570" y="24342"/>
            <a:ext cx="100485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115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5</a:t>
            </a:r>
          </a:p>
        </p:txBody>
      </p:sp>
      <p:sp>
        <p:nvSpPr>
          <p:cNvPr id="4" name="Ellipse 3"/>
          <p:cNvSpPr/>
          <p:nvPr/>
        </p:nvSpPr>
        <p:spPr>
          <a:xfrm>
            <a:off x="4678429" y="2127267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673570" y="3083426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678429" y="3083426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4176000" y="4039585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0298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6" grpId="0" animBg="1"/>
      <p:bldP spid="7" grpId="0" animBg="1"/>
      <p:bldP spid="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3673570" y="2127267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4069570" y="24342"/>
            <a:ext cx="100485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11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fr-FR" sz="11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4678429" y="2127267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673570" y="3083426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678429" y="3083426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169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6" grpId="0" animBg="1"/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27570" y="2427162"/>
            <a:ext cx="188885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FIN</a:t>
            </a:r>
            <a:endParaRPr lang="fr-FR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Bouton d'action : Accueil 2">
            <a:hlinkClick r:id="" action="ppaction://hlinkshowjump?jump=firstslide" highlightClick="1"/>
          </p:cNvPr>
          <p:cNvSpPr/>
          <p:nvPr/>
        </p:nvSpPr>
        <p:spPr>
          <a:xfrm>
            <a:off x="7678450" y="5626698"/>
            <a:ext cx="856443" cy="767948"/>
          </a:xfrm>
          <a:prstGeom prst="actionButtonHom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232834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6474641" cy="1362075"/>
          </a:xfrm>
        </p:spPr>
        <p:txBody>
          <a:bodyPr/>
          <a:lstStyle/>
          <a:p>
            <a:r>
              <a:rPr lang="fr-FR" dirty="0" smtClean="0"/>
              <a:t>Pour reconnaître de mémoire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Nombres de 1 à 9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2284" y="4406900"/>
            <a:ext cx="1562429" cy="90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768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27570" y="2427162"/>
            <a:ext cx="188885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FIN</a:t>
            </a:r>
            <a:endParaRPr lang="fr-FR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Bouton d'action : Accueil 2">
            <a:hlinkClick r:id="" action="ppaction://hlinkshowjump?jump=firstslide" highlightClick="1"/>
          </p:cNvPr>
          <p:cNvSpPr/>
          <p:nvPr/>
        </p:nvSpPr>
        <p:spPr>
          <a:xfrm>
            <a:off x="7678450" y="5626698"/>
            <a:ext cx="856443" cy="767948"/>
          </a:xfrm>
          <a:prstGeom prst="actionButtonHom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33062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69570" y="24342"/>
            <a:ext cx="100485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11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fr-FR" sz="11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grpSp>
        <p:nvGrpSpPr>
          <p:cNvPr id="5" name="Grouper 4"/>
          <p:cNvGrpSpPr/>
          <p:nvPr/>
        </p:nvGrpSpPr>
        <p:grpSpPr>
          <a:xfrm>
            <a:off x="3673570" y="2127267"/>
            <a:ext cx="1796859" cy="1729919"/>
            <a:chOff x="3673570" y="2127267"/>
            <a:chExt cx="1796859" cy="1729919"/>
          </a:xfrm>
        </p:grpSpPr>
        <p:sp>
          <p:nvSpPr>
            <p:cNvPr id="2" name="Ellipse 1"/>
            <p:cNvSpPr/>
            <p:nvPr/>
          </p:nvSpPr>
          <p:spPr>
            <a:xfrm>
              <a:off x="3673570" y="2127267"/>
              <a:ext cx="792000" cy="7737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Ellipse 3"/>
            <p:cNvSpPr/>
            <p:nvPr/>
          </p:nvSpPr>
          <p:spPr>
            <a:xfrm>
              <a:off x="4678429" y="2127267"/>
              <a:ext cx="792000" cy="7737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Ellipse 5"/>
            <p:cNvSpPr/>
            <p:nvPr/>
          </p:nvSpPr>
          <p:spPr>
            <a:xfrm>
              <a:off x="3673570" y="3083426"/>
              <a:ext cx="792000" cy="7737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Ellipse 6"/>
            <p:cNvSpPr/>
            <p:nvPr/>
          </p:nvSpPr>
          <p:spPr>
            <a:xfrm>
              <a:off x="4678429" y="3083426"/>
              <a:ext cx="792000" cy="7737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4140931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69570" y="24342"/>
            <a:ext cx="100485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11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8</a:t>
            </a:r>
            <a:endParaRPr lang="fr-FR" sz="11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grpSp>
        <p:nvGrpSpPr>
          <p:cNvPr id="5" name="Grouper 4"/>
          <p:cNvGrpSpPr/>
          <p:nvPr/>
        </p:nvGrpSpPr>
        <p:grpSpPr>
          <a:xfrm>
            <a:off x="3673570" y="2127267"/>
            <a:ext cx="1796859" cy="3642237"/>
            <a:chOff x="3673570" y="2127267"/>
            <a:chExt cx="1796859" cy="3642237"/>
          </a:xfrm>
        </p:grpSpPr>
        <p:sp>
          <p:nvSpPr>
            <p:cNvPr id="2" name="Ellipse 1"/>
            <p:cNvSpPr/>
            <p:nvPr/>
          </p:nvSpPr>
          <p:spPr>
            <a:xfrm>
              <a:off x="3673570" y="2127267"/>
              <a:ext cx="792000" cy="7737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Ellipse 3"/>
            <p:cNvSpPr/>
            <p:nvPr/>
          </p:nvSpPr>
          <p:spPr>
            <a:xfrm>
              <a:off x="4678429" y="2127267"/>
              <a:ext cx="792000" cy="7737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Ellipse 5"/>
            <p:cNvSpPr/>
            <p:nvPr/>
          </p:nvSpPr>
          <p:spPr>
            <a:xfrm>
              <a:off x="3673570" y="3083426"/>
              <a:ext cx="792000" cy="7737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Ellipse 6"/>
            <p:cNvSpPr/>
            <p:nvPr/>
          </p:nvSpPr>
          <p:spPr>
            <a:xfrm>
              <a:off x="4678429" y="3083426"/>
              <a:ext cx="792000" cy="7737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Ellipse 7"/>
            <p:cNvSpPr/>
            <p:nvPr/>
          </p:nvSpPr>
          <p:spPr>
            <a:xfrm>
              <a:off x="3673570" y="4039585"/>
              <a:ext cx="792000" cy="7737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Ellipse 8"/>
            <p:cNvSpPr/>
            <p:nvPr/>
          </p:nvSpPr>
          <p:spPr>
            <a:xfrm>
              <a:off x="4678429" y="4039585"/>
              <a:ext cx="792000" cy="7737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3673570" y="4995744"/>
              <a:ext cx="792000" cy="7737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Ellipse 10"/>
            <p:cNvSpPr/>
            <p:nvPr/>
          </p:nvSpPr>
          <p:spPr>
            <a:xfrm>
              <a:off x="4678429" y="4995744"/>
              <a:ext cx="792000" cy="7737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72110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4176000" y="2268360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4069570" y="19466"/>
            <a:ext cx="100485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11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1</a:t>
            </a:r>
            <a:endParaRPr lang="fr-FR" sz="11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96922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69570" y="24342"/>
            <a:ext cx="100485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115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9</a:t>
            </a:r>
          </a:p>
        </p:txBody>
      </p:sp>
      <p:grpSp>
        <p:nvGrpSpPr>
          <p:cNvPr id="12" name="Grouper 11"/>
          <p:cNvGrpSpPr/>
          <p:nvPr/>
        </p:nvGrpSpPr>
        <p:grpSpPr>
          <a:xfrm>
            <a:off x="3683929" y="1886390"/>
            <a:ext cx="1796859" cy="4592973"/>
            <a:chOff x="3673570" y="2127267"/>
            <a:chExt cx="1796859" cy="4592973"/>
          </a:xfrm>
        </p:grpSpPr>
        <p:sp>
          <p:nvSpPr>
            <p:cNvPr id="2" name="Ellipse 1"/>
            <p:cNvSpPr/>
            <p:nvPr/>
          </p:nvSpPr>
          <p:spPr>
            <a:xfrm>
              <a:off x="3673570" y="2127267"/>
              <a:ext cx="792000" cy="7737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Ellipse 3"/>
            <p:cNvSpPr/>
            <p:nvPr/>
          </p:nvSpPr>
          <p:spPr>
            <a:xfrm>
              <a:off x="4678429" y="2127267"/>
              <a:ext cx="792000" cy="7737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Ellipse 4"/>
            <p:cNvSpPr/>
            <p:nvPr/>
          </p:nvSpPr>
          <p:spPr>
            <a:xfrm>
              <a:off x="4176000" y="5946480"/>
              <a:ext cx="792000" cy="7737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Ellipse 5"/>
            <p:cNvSpPr/>
            <p:nvPr/>
          </p:nvSpPr>
          <p:spPr>
            <a:xfrm>
              <a:off x="3673570" y="3083426"/>
              <a:ext cx="792000" cy="7737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Ellipse 6"/>
            <p:cNvSpPr/>
            <p:nvPr/>
          </p:nvSpPr>
          <p:spPr>
            <a:xfrm>
              <a:off x="4678429" y="3083426"/>
              <a:ext cx="792000" cy="7737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Ellipse 7"/>
            <p:cNvSpPr/>
            <p:nvPr/>
          </p:nvSpPr>
          <p:spPr>
            <a:xfrm>
              <a:off x="3673570" y="4039585"/>
              <a:ext cx="792000" cy="7737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Ellipse 8"/>
            <p:cNvSpPr/>
            <p:nvPr/>
          </p:nvSpPr>
          <p:spPr>
            <a:xfrm>
              <a:off x="4678429" y="4039585"/>
              <a:ext cx="792000" cy="7737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3673570" y="4995744"/>
              <a:ext cx="792000" cy="7737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Ellipse 10"/>
            <p:cNvSpPr/>
            <p:nvPr/>
          </p:nvSpPr>
          <p:spPr>
            <a:xfrm>
              <a:off x="4678429" y="4995744"/>
              <a:ext cx="792000" cy="7737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544186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69570" y="24342"/>
            <a:ext cx="100485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11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2</a:t>
            </a:r>
            <a:endParaRPr lang="fr-FR" sz="11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grpSp>
        <p:nvGrpSpPr>
          <p:cNvPr id="5" name="Grouper 4"/>
          <p:cNvGrpSpPr/>
          <p:nvPr/>
        </p:nvGrpSpPr>
        <p:grpSpPr>
          <a:xfrm>
            <a:off x="3673570" y="2127267"/>
            <a:ext cx="1796859" cy="773760"/>
            <a:chOff x="3673570" y="2127267"/>
            <a:chExt cx="1796859" cy="773760"/>
          </a:xfrm>
        </p:grpSpPr>
        <p:sp>
          <p:nvSpPr>
            <p:cNvPr id="2" name="Ellipse 1"/>
            <p:cNvSpPr/>
            <p:nvPr/>
          </p:nvSpPr>
          <p:spPr>
            <a:xfrm>
              <a:off x="3673570" y="2127267"/>
              <a:ext cx="792000" cy="7737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Ellipse 3"/>
            <p:cNvSpPr/>
            <p:nvPr/>
          </p:nvSpPr>
          <p:spPr>
            <a:xfrm>
              <a:off x="4678429" y="2127267"/>
              <a:ext cx="792000" cy="7737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746318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69570" y="24342"/>
            <a:ext cx="100485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115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7</a:t>
            </a:r>
          </a:p>
        </p:txBody>
      </p:sp>
      <p:grpSp>
        <p:nvGrpSpPr>
          <p:cNvPr id="5" name="Grouper 4"/>
          <p:cNvGrpSpPr/>
          <p:nvPr/>
        </p:nvGrpSpPr>
        <p:grpSpPr>
          <a:xfrm>
            <a:off x="3673570" y="2127267"/>
            <a:ext cx="1796859" cy="3642237"/>
            <a:chOff x="3673570" y="2127267"/>
            <a:chExt cx="1796859" cy="3642237"/>
          </a:xfrm>
        </p:grpSpPr>
        <p:sp>
          <p:nvSpPr>
            <p:cNvPr id="2" name="Ellipse 1"/>
            <p:cNvSpPr/>
            <p:nvPr/>
          </p:nvSpPr>
          <p:spPr>
            <a:xfrm>
              <a:off x="3673570" y="2127267"/>
              <a:ext cx="792000" cy="7737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Ellipse 3"/>
            <p:cNvSpPr/>
            <p:nvPr/>
          </p:nvSpPr>
          <p:spPr>
            <a:xfrm>
              <a:off x="4678429" y="2127267"/>
              <a:ext cx="792000" cy="7737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Ellipse 5"/>
            <p:cNvSpPr/>
            <p:nvPr/>
          </p:nvSpPr>
          <p:spPr>
            <a:xfrm>
              <a:off x="3673570" y="3083426"/>
              <a:ext cx="792000" cy="7737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Ellipse 6"/>
            <p:cNvSpPr/>
            <p:nvPr/>
          </p:nvSpPr>
          <p:spPr>
            <a:xfrm>
              <a:off x="4678429" y="3083426"/>
              <a:ext cx="792000" cy="7737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Ellipse 7"/>
            <p:cNvSpPr/>
            <p:nvPr/>
          </p:nvSpPr>
          <p:spPr>
            <a:xfrm>
              <a:off x="3673570" y="4039585"/>
              <a:ext cx="792000" cy="7737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Ellipse 8"/>
            <p:cNvSpPr/>
            <p:nvPr/>
          </p:nvSpPr>
          <p:spPr>
            <a:xfrm>
              <a:off x="4678429" y="4039585"/>
              <a:ext cx="792000" cy="7737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4176000" y="4995744"/>
              <a:ext cx="792000" cy="7737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609090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69570" y="24342"/>
            <a:ext cx="100485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115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5</a:t>
            </a:r>
          </a:p>
        </p:txBody>
      </p:sp>
      <p:grpSp>
        <p:nvGrpSpPr>
          <p:cNvPr id="5" name="Grouper 4"/>
          <p:cNvGrpSpPr/>
          <p:nvPr/>
        </p:nvGrpSpPr>
        <p:grpSpPr>
          <a:xfrm>
            <a:off x="3673570" y="2127267"/>
            <a:ext cx="1796859" cy="2686078"/>
            <a:chOff x="3673570" y="2127267"/>
            <a:chExt cx="1796859" cy="2686078"/>
          </a:xfrm>
        </p:grpSpPr>
        <p:sp>
          <p:nvSpPr>
            <p:cNvPr id="2" name="Ellipse 1"/>
            <p:cNvSpPr/>
            <p:nvPr/>
          </p:nvSpPr>
          <p:spPr>
            <a:xfrm>
              <a:off x="3673570" y="2127267"/>
              <a:ext cx="792000" cy="7737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Ellipse 3"/>
            <p:cNvSpPr/>
            <p:nvPr/>
          </p:nvSpPr>
          <p:spPr>
            <a:xfrm>
              <a:off x="4678429" y="2127267"/>
              <a:ext cx="792000" cy="7737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Ellipse 5"/>
            <p:cNvSpPr/>
            <p:nvPr/>
          </p:nvSpPr>
          <p:spPr>
            <a:xfrm>
              <a:off x="3673570" y="3083426"/>
              <a:ext cx="792000" cy="7737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Ellipse 6"/>
            <p:cNvSpPr/>
            <p:nvPr/>
          </p:nvSpPr>
          <p:spPr>
            <a:xfrm>
              <a:off x="4678429" y="3083426"/>
              <a:ext cx="792000" cy="7737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Ellipse 7"/>
            <p:cNvSpPr/>
            <p:nvPr/>
          </p:nvSpPr>
          <p:spPr>
            <a:xfrm>
              <a:off x="4176000" y="4039585"/>
              <a:ext cx="792000" cy="7737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561370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69570" y="24342"/>
            <a:ext cx="100485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11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6</a:t>
            </a:r>
            <a:endParaRPr lang="fr-FR" sz="11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grpSp>
        <p:nvGrpSpPr>
          <p:cNvPr id="5" name="Grouper 4"/>
          <p:cNvGrpSpPr/>
          <p:nvPr/>
        </p:nvGrpSpPr>
        <p:grpSpPr>
          <a:xfrm>
            <a:off x="3673570" y="2127267"/>
            <a:ext cx="1796859" cy="2686078"/>
            <a:chOff x="3673570" y="2127267"/>
            <a:chExt cx="1796859" cy="2686078"/>
          </a:xfrm>
        </p:grpSpPr>
        <p:sp>
          <p:nvSpPr>
            <p:cNvPr id="2" name="Ellipse 1"/>
            <p:cNvSpPr/>
            <p:nvPr/>
          </p:nvSpPr>
          <p:spPr>
            <a:xfrm>
              <a:off x="3673570" y="2127267"/>
              <a:ext cx="792000" cy="7737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Ellipse 3"/>
            <p:cNvSpPr/>
            <p:nvPr/>
          </p:nvSpPr>
          <p:spPr>
            <a:xfrm>
              <a:off x="4678429" y="2127267"/>
              <a:ext cx="792000" cy="7737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Ellipse 5"/>
            <p:cNvSpPr/>
            <p:nvPr/>
          </p:nvSpPr>
          <p:spPr>
            <a:xfrm>
              <a:off x="3673570" y="3083426"/>
              <a:ext cx="792000" cy="7737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Ellipse 6"/>
            <p:cNvSpPr/>
            <p:nvPr/>
          </p:nvSpPr>
          <p:spPr>
            <a:xfrm>
              <a:off x="4678429" y="3083426"/>
              <a:ext cx="792000" cy="7737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Ellipse 7"/>
            <p:cNvSpPr/>
            <p:nvPr/>
          </p:nvSpPr>
          <p:spPr>
            <a:xfrm>
              <a:off x="3673570" y="4039585"/>
              <a:ext cx="792000" cy="7737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Ellipse 8"/>
            <p:cNvSpPr/>
            <p:nvPr/>
          </p:nvSpPr>
          <p:spPr>
            <a:xfrm>
              <a:off x="4678429" y="4039585"/>
              <a:ext cx="792000" cy="7737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399348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69570" y="24342"/>
            <a:ext cx="100485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115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grpSp>
        <p:nvGrpSpPr>
          <p:cNvPr id="5" name="Grouper 4"/>
          <p:cNvGrpSpPr/>
          <p:nvPr/>
        </p:nvGrpSpPr>
        <p:grpSpPr>
          <a:xfrm>
            <a:off x="3673570" y="2127267"/>
            <a:ext cx="1796859" cy="1729919"/>
            <a:chOff x="3673570" y="2127267"/>
            <a:chExt cx="1796859" cy="1729919"/>
          </a:xfrm>
        </p:grpSpPr>
        <p:sp>
          <p:nvSpPr>
            <p:cNvPr id="2" name="Ellipse 1"/>
            <p:cNvSpPr/>
            <p:nvPr/>
          </p:nvSpPr>
          <p:spPr>
            <a:xfrm>
              <a:off x="3673570" y="2127267"/>
              <a:ext cx="792000" cy="7737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Ellipse 3"/>
            <p:cNvSpPr/>
            <p:nvPr/>
          </p:nvSpPr>
          <p:spPr>
            <a:xfrm>
              <a:off x="4678429" y="2127267"/>
              <a:ext cx="792000" cy="7737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Ellipse 5"/>
            <p:cNvSpPr/>
            <p:nvPr/>
          </p:nvSpPr>
          <p:spPr>
            <a:xfrm>
              <a:off x="4176000" y="3083426"/>
              <a:ext cx="792000" cy="77376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337847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" presetID="5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27570" y="2427162"/>
            <a:ext cx="188885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FIN</a:t>
            </a:r>
            <a:endParaRPr lang="fr-FR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Bouton d'action : Accueil 2">
            <a:hlinkClick r:id="" action="ppaction://hlinkshowjump?jump=firstslide" highlightClick="1"/>
          </p:cNvPr>
          <p:cNvSpPr/>
          <p:nvPr/>
        </p:nvSpPr>
        <p:spPr>
          <a:xfrm>
            <a:off x="7678450" y="5626698"/>
            <a:ext cx="856443" cy="767948"/>
          </a:xfrm>
          <a:prstGeom prst="actionButtonHom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2328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 S’entrainer 1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Nombres de 1 à 5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2284" y="4406900"/>
            <a:ext cx="1562429" cy="90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707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3673570" y="2127267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4069570" y="24342"/>
            <a:ext cx="100485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115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4" name="Ellipse 3"/>
          <p:cNvSpPr/>
          <p:nvPr/>
        </p:nvSpPr>
        <p:spPr>
          <a:xfrm>
            <a:off x="4678429" y="2127267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4176000" y="3083426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9135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4176000" y="2268360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4069570" y="19466"/>
            <a:ext cx="100485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11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1</a:t>
            </a:r>
            <a:endParaRPr lang="fr-FR" sz="11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2075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3673570" y="2127267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4069570" y="24342"/>
            <a:ext cx="100485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115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5</a:t>
            </a:r>
          </a:p>
        </p:txBody>
      </p:sp>
      <p:sp>
        <p:nvSpPr>
          <p:cNvPr id="4" name="Ellipse 3"/>
          <p:cNvSpPr/>
          <p:nvPr/>
        </p:nvSpPr>
        <p:spPr>
          <a:xfrm>
            <a:off x="4678429" y="2127267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673570" y="3083426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678429" y="3083426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4176000" y="4039585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2778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3673570" y="2127267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4069570" y="24342"/>
            <a:ext cx="100485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11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2</a:t>
            </a:r>
            <a:endParaRPr lang="fr-FR" sz="11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4678429" y="2127267"/>
            <a:ext cx="792000" cy="773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3674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110</Words>
  <Application>Microsoft Macintosh PowerPoint</Application>
  <PresentationFormat>Présentation à l'écran (4:3)</PresentationFormat>
  <Paragraphs>67</Paragraphs>
  <Slides>49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49</vt:i4>
      </vt:variant>
    </vt:vector>
  </HeadingPairs>
  <TitlesOfParts>
    <vt:vector size="50" baseType="lpstr">
      <vt:lpstr>Thème Office</vt:lpstr>
      <vt:lpstr>Les jetons</vt:lpstr>
      <vt:lpstr>Pour visualiser et mémoriser</vt:lpstr>
      <vt:lpstr>Présentation PowerPoint</vt:lpstr>
      <vt:lpstr>Présentation PowerPoint</vt:lpstr>
      <vt:lpstr>Pour S’entrainer 1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Pour S’entrainer 2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Pour S’entrainer 3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Pour reconnaître de mémoire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 Gabriel</dc:creator>
  <cp:lastModifiedBy>Marie Gabriel</cp:lastModifiedBy>
  <cp:revision>10</cp:revision>
  <dcterms:created xsi:type="dcterms:W3CDTF">2015-08-04T19:25:43Z</dcterms:created>
  <dcterms:modified xsi:type="dcterms:W3CDTF">2015-08-05T20:37:44Z</dcterms:modified>
</cp:coreProperties>
</file>