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50" autoAdjust="0"/>
  </p:normalViewPr>
  <p:slideViewPr>
    <p:cSldViewPr snapToGrid="0" snapToObjects="1">
      <p:cViewPr>
        <p:scale>
          <a:sx n="150" d="100"/>
          <a:sy n="150" d="100"/>
        </p:scale>
        <p:origin x="-1328" y="46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7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4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7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0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4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7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3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92B8-6365-4C40-AEB7-F8F95B858472}" type="datetimeFigureOut">
              <a:rPr lang="fr-FR" smtClean="0"/>
              <a:t>11/11/15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B291-651C-DD4E-BB99-140CC9573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4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microsoft.com/office/2007/relationships/hdphoto" Target="../media/hdphoto14.wdp"/><Relationship Id="rId21" Type="http://schemas.microsoft.com/office/2007/relationships/hdphoto" Target="../media/hdphoto15.wdp"/><Relationship Id="rId22" Type="http://schemas.microsoft.com/office/2007/relationships/hdphoto" Target="../media/hdphoto16.wdp"/><Relationship Id="rId23" Type="http://schemas.microsoft.com/office/2007/relationships/hdphoto" Target="../media/hdphoto17.wdp"/><Relationship Id="rId24" Type="http://schemas.microsoft.com/office/2007/relationships/hdphoto" Target="../media/hdphoto18.wdp"/><Relationship Id="rId25" Type="http://schemas.microsoft.com/office/2007/relationships/hdphoto" Target="../media/hdphoto19.wdp"/><Relationship Id="rId26" Type="http://schemas.microsoft.com/office/2007/relationships/hdphoto" Target="../media/hdphoto20.wdp"/><Relationship Id="rId27" Type="http://schemas.microsoft.com/office/2007/relationships/hdphoto" Target="../media/hdphoto21.wdp"/><Relationship Id="rId28" Type="http://schemas.microsoft.com/office/2007/relationships/hdphoto" Target="../media/hdphoto22.wdp"/><Relationship Id="rId29" Type="http://schemas.microsoft.com/office/2007/relationships/hdphoto" Target="../media/hdphoto2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microsoft.com/office/2007/relationships/hdphoto" Target="../media/hdphoto1.wdp"/><Relationship Id="rId4" Type="http://schemas.openxmlformats.org/officeDocument/2006/relationships/image" Target="../media/image21.jpeg"/><Relationship Id="rId5" Type="http://schemas.microsoft.com/office/2007/relationships/hdphoto" Target="../media/hdphoto2.wdp"/><Relationship Id="rId30" Type="http://schemas.microsoft.com/office/2007/relationships/hdphoto" Target="../media/hdphoto24.wdp"/><Relationship Id="rId31" Type="http://schemas.microsoft.com/office/2007/relationships/hdphoto" Target="../media/hdphoto25.wdp"/><Relationship Id="rId32" Type="http://schemas.microsoft.com/office/2007/relationships/hdphoto" Target="../media/hdphoto26.wdp"/><Relationship Id="rId9" Type="http://schemas.microsoft.com/office/2007/relationships/hdphoto" Target="../media/hdphoto4.wdp"/><Relationship Id="rId6" Type="http://schemas.openxmlformats.org/officeDocument/2006/relationships/image" Target="../media/image22.jpeg"/><Relationship Id="rId7" Type="http://schemas.microsoft.com/office/2007/relationships/hdphoto" Target="../media/hdphoto3.wdp"/><Relationship Id="rId8" Type="http://schemas.openxmlformats.org/officeDocument/2006/relationships/image" Target="../media/image23.jpeg"/><Relationship Id="rId33" Type="http://schemas.microsoft.com/office/2007/relationships/hdphoto" Target="../media/hdphoto27.wdp"/><Relationship Id="rId10" Type="http://schemas.openxmlformats.org/officeDocument/2006/relationships/image" Target="../media/image24.jpeg"/><Relationship Id="rId11" Type="http://schemas.microsoft.com/office/2007/relationships/hdphoto" Target="../media/hdphoto5.wdp"/><Relationship Id="rId12" Type="http://schemas.microsoft.com/office/2007/relationships/hdphoto" Target="../media/hdphoto6.wdp"/><Relationship Id="rId13" Type="http://schemas.microsoft.com/office/2007/relationships/hdphoto" Target="../media/hdphoto7.wdp"/><Relationship Id="rId14" Type="http://schemas.microsoft.com/office/2007/relationships/hdphoto" Target="../media/hdphoto8.wdp"/><Relationship Id="rId15" Type="http://schemas.microsoft.com/office/2007/relationships/hdphoto" Target="../media/hdphoto9.wdp"/><Relationship Id="rId16" Type="http://schemas.microsoft.com/office/2007/relationships/hdphoto" Target="../media/hdphoto10.wdp"/><Relationship Id="rId17" Type="http://schemas.microsoft.com/office/2007/relationships/hdphoto" Target="../media/hdphoto11.wdp"/><Relationship Id="rId18" Type="http://schemas.microsoft.com/office/2007/relationships/hdphoto" Target="../media/hdphoto12.wdp"/><Relationship Id="rId1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Texte et images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12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94725"/>
              </p:ext>
            </p:extLst>
          </p:nvPr>
        </p:nvGraphicFramePr>
        <p:xfrm>
          <a:off x="0" y="60123"/>
          <a:ext cx="6858000" cy="9845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10939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939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88205" y="113036"/>
            <a:ext cx="1217240" cy="1007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36207" y="113036"/>
            <a:ext cx="690881" cy="10071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206762" y="113036"/>
            <a:ext cx="1178578" cy="1007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26376" y="60124"/>
            <a:ext cx="1134592" cy="10600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22453" y="113036"/>
            <a:ext cx="1292441" cy="10071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75505" y="1223872"/>
            <a:ext cx="1217240" cy="10071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23507" y="1223872"/>
            <a:ext cx="690881" cy="10071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94062" y="1223872"/>
            <a:ext cx="1178578" cy="10071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13676" y="1170960"/>
            <a:ext cx="1134592" cy="10600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9753" y="1223872"/>
            <a:ext cx="1292441" cy="10071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75505" y="2322007"/>
            <a:ext cx="1217240" cy="10071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23507" y="2322007"/>
            <a:ext cx="690881" cy="10071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94062" y="2322007"/>
            <a:ext cx="1178578" cy="10071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13676" y="2269095"/>
            <a:ext cx="1134592" cy="10600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9753" y="2322007"/>
            <a:ext cx="1292441" cy="10071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67811" y="3405330"/>
            <a:ext cx="1217240" cy="10071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15813" y="3405330"/>
            <a:ext cx="690881" cy="10071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86368" y="3405330"/>
            <a:ext cx="1178578" cy="10071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05982" y="3352418"/>
            <a:ext cx="1134592" cy="106003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2059" y="3405330"/>
            <a:ext cx="1292441" cy="100712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67811" y="4516166"/>
            <a:ext cx="1217240" cy="10071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15813" y="4516166"/>
            <a:ext cx="690881" cy="100712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86368" y="4516166"/>
            <a:ext cx="1178578" cy="100712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05982" y="4463254"/>
            <a:ext cx="1134592" cy="106003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2059" y="4516166"/>
            <a:ext cx="1292441" cy="100712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67811" y="5601601"/>
            <a:ext cx="1217240" cy="100712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15813" y="5601601"/>
            <a:ext cx="690881" cy="100712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86368" y="5601601"/>
            <a:ext cx="1178578" cy="100712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05982" y="5548689"/>
            <a:ext cx="1134592" cy="106003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2059" y="5601601"/>
            <a:ext cx="1292441" cy="100712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67811" y="6697624"/>
            <a:ext cx="1217240" cy="100712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15813" y="6697624"/>
            <a:ext cx="690881" cy="100712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86368" y="6697624"/>
            <a:ext cx="1178578" cy="100712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05982" y="6644712"/>
            <a:ext cx="1134592" cy="106003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2059" y="6697624"/>
            <a:ext cx="1292441" cy="100712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67811" y="7783060"/>
            <a:ext cx="1217240" cy="100712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15813" y="7783060"/>
            <a:ext cx="690881" cy="100712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86368" y="7783060"/>
            <a:ext cx="1178578" cy="100712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05982" y="7730148"/>
            <a:ext cx="1134592" cy="106003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2059" y="7783060"/>
            <a:ext cx="1292441" cy="100712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8039" r="14498" b="4750"/>
          <a:stretch/>
        </p:blipFill>
        <p:spPr>
          <a:xfrm>
            <a:off x="67811" y="8881195"/>
            <a:ext cx="1217240" cy="100712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93" t="13230" r="23337" b="4029"/>
          <a:stretch/>
        </p:blipFill>
        <p:spPr>
          <a:xfrm>
            <a:off x="3115813" y="8881195"/>
            <a:ext cx="690881" cy="100712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11" t="7696" r="8545" b="4751"/>
          <a:stretch/>
        </p:blipFill>
        <p:spPr>
          <a:xfrm>
            <a:off x="4186368" y="8881195"/>
            <a:ext cx="1178578" cy="100712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12" t="11064" r="13596" b="14131"/>
          <a:stretch/>
        </p:blipFill>
        <p:spPr>
          <a:xfrm>
            <a:off x="1505982" y="8828283"/>
            <a:ext cx="1134592" cy="1060036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74" t="14432" r="14211" b="12928"/>
          <a:stretch/>
        </p:blipFill>
        <p:spPr>
          <a:xfrm>
            <a:off x="5502059" y="8881195"/>
            <a:ext cx="1292441" cy="10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 de texte 5"/>
          <p:cNvSpPr txBox="1"/>
          <p:nvPr/>
        </p:nvSpPr>
        <p:spPr>
          <a:xfrm>
            <a:off x="389467" y="998993"/>
            <a:ext cx="5074709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Lola va sortir avec Papa.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Papa a une moto.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Lola a un pull avec un puma. 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Papa punit Lola. 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Lola est triste.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352675" y="3825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1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335742" y="53101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1</a:t>
            </a:r>
            <a:endParaRPr lang="fr-FR" sz="1400" dirty="0">
              <a:ea typeface="ＭＳ 明朝"/>
              <a:cs typeface="Times New Roman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23949" t="22586" r="29305" b="17335"/>
          <a:stretch/>
        </p:blipFill>
        <p:spPr>
          <a:xfrm>
            <a:off x="5418667" y="3752758"/>
            <a:ext cx="1120431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24626" t="23940" r="19821" b="12593"/>
          <a:stretch/>
        </p:blipFill>
        <p:spPr>
          <a:xfrm>
            <a:off x="206917" y="3752758"/>
            <a:ext cx="1260449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25473" t="15809" r="33709" b="12141"/>
          <a:stretch/>
        </p:blipFill>
        <p:spPr>
          <a:xfrm>
            <a:off x="1828390" y="3440942"/>
            <a:ext cx="815800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/>
          <a:srcRect l="19714" t="15810" r="24902"/>
          <a:stretch/>
        </p:blipFill>
        <p:spPr>
          <a:xfrm>
            <a:off x="4276042" y="3027383"/>
            <a:ext cx="1026751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6"/>
          <a:srcRect l="36267" t="25748" r="14640"/>
          <a:stretch/>
        </p:blipFill>
        <p:spPr>
          <a:xfrm>
            <a:off x="2971801" y="3712042"/>
            <a:ext cx="1032932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29" name="Zone de texte 5"/>
          <p:cNvSpPr txBox="1"/>
          <p:nvPr/>
        </p:nvSpPr>
        <p:spPr>
          <a:xfrm>
            <a:off x="434446" y="6310004"/>
            <a:ext cx="5074709" cy="28232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Papa a une moto.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Lola a un pull avec un puma. 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Papa punit Lola. 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/>
          <a:srcRect l="24626" t="23940" r="19821" b="12593"/>
          <a:stretch/>
        </p:blipFill>
        <p:spPr>
          <a:xfrm>
            <a:off x="837141" y="8340726"/>
            <a:ext cx="1260449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/>
          <a:srcRect l="25473" t="15809" r="33709" b="12141"/>
          <a:stretch/>
        </p:blipFill>
        <p:spPr>
          <a:xfrm>
            <a:off x="3188933" y="8340726"/>
            <a:ext cx="815800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/>
          <a:srcRect l="19714" t="15810" r="24902"/>
          <a:stretch/>
        </p:blipFill>
        <p:spPr>
          <a:xfrm>
            <a:off x="4995779" y="8340726"/>
            <a:ext cx="1026751" cy="108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2" name="Étoile à 5 branches 1"/>
          <p:cNvSpPr/>
          <p:nvPr/>
        </p:nvSpPr>
        <p:spPr>
          <a:xfrm>
            <a:off x="4580467" y="382555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4580467" y="618844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4580467" y="5452532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61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 de texte 5"/>
          <p:cNvSpPr txBox="1"/>
          <p:nvPr/>
        </p:nvSpPr>
        <p:spPr>
          <a:xfrm>
            <a:off x="-160992" y="996205"/>
            <a:ext cx="5889393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Livia est une petite fée.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Elle file chez Flora. Flora est l’amie de Livia.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Livia dit une formule : « </a:t>
            </a:r>
            <a:r>
              <a:rPr lang="fr-FR" sz="2000" dirty="0" err="1" smtClean="0">
                <a:latin typeface="Script Ecole 2"/>
                <a:ea typeface="ＭＳ 明朝"/>
                <a:cs typeface="Script Ecole 2"/>
              </a:rPr>
              <a:t>Rafatamata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 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!»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,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et Flora vole avec Livia.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Vive Livia !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352675" y="3825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2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335742" y="53101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2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14" name="Zone de texte 5"/>
          <p:cNvSpPr txBox="1"/>
          <p:nvPr/>
        </p:nvSpPr>
        <p:spPr>
          <a:xfrm>
            <a:off x="-160992" y="6023686"/>
            <a:ext cx="5889393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defTabSz="617538"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Livia est une petite fée. </a:t>
            </a:r>
          </a:p>
          <a:p>
            <a:pPr marL="177800" defTabSz="617538"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Flora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est l’amie de Livia. </a:t>
            </a:r>
          </a:p>
          <a:p>
            <a:pPr marL="177800" defTabSz="617538"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Livia dit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: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« </a:t>
            </a:r>
            <a:r>
              <a:rPr lang="fr-FR" sz="2000" dirty="0" err="1" smtClean="0">
                <a:latin typeface="Script Ecole 2"/>
                <a:ea typeface="ＭＳ 明朝"/>
                <a:cs typeface="Script Ecole 2"/>
              </a:rPr>
              <a:t>Rafatamata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 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! »</a:t>
            </a: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 marL="177800" defTabSz="617538">
              <a:lnSpc>
                <a:spcPct val="250000"/>
              </a:lnSpc>
              <a:spcAft>
                <a:spcPts val="0"/>
              </a:spcAft>
            </a:pPr>
            <a:r>
              <a:rPr lang="fr-FR" sz="2000" dirty="0">
                <a:latin typeface="Script Ecole 2"/>
                <a:ea typeface="ＭＳ 明朝"/>
                <a:cs typeface="Script Ecole 2"/>
              </a:rPr>
              <a:t>E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t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Flora vole avec Livia. 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4580467" y="382555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4580467" y="618844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4580467" y="5452532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5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80937"/>
              </p:ext>
            </p:extLst>
          </p:nvPr>
        </p:nvGraphicFramePr>
        <p:xfrm>
          <a:off x="114300" y="63500"/>
          <a:ext cx="6743700" cy="9699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740"/>
                <a:gridCol w="1348740"/>
                <a:gridCol w="1348740"/>
                <a:gridCol w="1348740"/>
                <a:gridCol w="1348740"/>
              </a:tblGrid>
              <a:tr h="9699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699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71800" y="161300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24995" y="110500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87999" y="110500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72247" y="76200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76400" y="70423"/>
            <a:ext cx="941612" cy="9290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59138" y="1143000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12333" y="1092200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75337" y="1092200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59585" y="1057900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63738" y="1052123"/>
            <a:ext cx="941612" cy="9290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59138" y="2112000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12333" y="2061200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75337" y="2061200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59585" y="2026900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63738" y="2021123"/>
            <a:ext cx="941612" cy="92907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59138" y="3085198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12333" y="3034398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75337" y="3034398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59585" y="3000098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63738" y="2994321"/>
            <a:ext cx="941612" cy="92907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71800" y="4054198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24995" y="4003398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87999" y="4003398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72247" y="3969098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76400" y="3963321"/>
            <a:ext cx="941612" cy="92907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71800" y="5023198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24995" y="4972398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87999" y="4972398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72247" y="4938098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76400" y="4932321"/>
            <a:ext cx="941612" cy="92907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59138" y="5992198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12333" y="5941398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75337" y="5941398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59585" y="5907098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63738" y="5901321"/>
            <a:ext cx="941612" cy="92907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71838" y="6959604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25033" y="6908804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88037" y="6908804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72285" y="6874504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76438" y="6868727"/>
            <a:ext cx="941612" cy="92907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71838" y="7926781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25033" y="7875981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88037" y="7875981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72285" y="7841681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76438" y="7835904"/>
            <a:ext cx="941612" cy="92907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/>
          <a:srcRect l="22261" t="12429" r="21576" b="36334"/>
          <a:stretch/>
        </p:blipFill>
        <p:spPr>
          <a:xfrm>
            <a:off x="2971838" y="8899530"/>
            <a:ext cx="1066800" cy="72992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3"/>
          <a:srcRect l="22660" t="7356" r="14742" b="12746"/>
          <a:stretch/>
        </p:blipFill>
        <p:spPr>
          <a:xfrm>
            <a:off x="4325033" y="8848730"/>
            <a:ext cx="1059842" cy="889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4"/>
          <a:srcRect l="20378" t="6848" r="21235" b="40263"/>
          <a:stretch/>
        </p:blipFill>
        <p:spPr>
          <a:xfrm flipH="1">
            <a:off x="5588037" y="8848730"/>
            <a:ext cx="1170486" cy="816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5"/>
          <a:srcRect l="24564" t="3805" r="15503" b="12239"/>
          <a:stretch/>
        </p:blipFill>
        <p:spPr>
          <a:xfrm>
            <a:off x="272285" y="8814430"/>
            <a:ext cx="1062847" cy="936000"/>
          </a:xfrm>
          <a:prstGeom prst="rect">
            <a:avLst/>
          </a:prstGeom>
          <a:ln>
            <a:noFill/>
          </a:ln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/>
          <a:srcRect l="32538" t="7496" r="17863" b="27253"/>
          <a:stretch/>
        </p:blipFill>
        <p:spPr>
          <a:xfrm>
            <a:off x="1676438" y="8808653"/>
            <a:ext cx="941612" cy="9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 de texte 5"/>
          <p:cNvSpPr txBox="1"/>
          <p:nvPr/>
        </p:nvSpPr>
        <p:spPr>
          <a:xfrm>
            <a:off x="-160992" y="996205"/>
            <a:ext cx="5889393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Léo a une balle.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Il tire. La balle vole !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Mais elle file sous le lit de Léo.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Léo est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triste, il n’a plus sa balle. </a:t>
            </a: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352675" y="3825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</a:t>
            </a: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3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335742" y="53101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3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-162800" y="6155027"/>
            <a:ext cx="5889393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Léo a une balle.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Il tire. La balle vole !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>
                <a:latin typeface="Script Ecole 2"/>
                <a:ea typeface="ＭＳ 明朝"/>
                <a:cs typeface="Script Ecole 2"/>
              </a:rPr>
              <a:t>E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lle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file sous le lit de Léo. </a:t>
            </a:r>
          </a:p>
          <a:p>
            <a:pPr marL="177800" defTabSz="617538">
              <a:lnSpc>
                <a:spcPct val="150000"/>
              </a:lnSpc>
              <a:spcAft>
                <a:spcPts val="240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Léo est </a:t>
            </a: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triste. </a:t>
            </a: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7" name="Étoile à 5 branches 6"/>
          <p:cNvSpPr/>
          <p:nvPr/>
        </p:nvSpPr>
        <p:spPr>
          <a:xfrm>
            <a:off x="4580467" y="382555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4580467" y="618844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4580467" y="5452532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14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98770"/>
              </p:ext>
            </p:extLst>
          </p:nvPr>
        </p:nvGraphicFramePr>
        <p:xfrm>
          <a:off x="165100" y="248289"/>
          <a:ext cx="6604000" cy="9657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9657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09960" y="286387"/>
            <a:ext cx="749211" cy="882013"/>
          </a:xfrm>
          <a:prstGeom prst="rect">
            <a:avLst/>
          </a:prstGeom>
        </p:spPr>
      </p:pic>
      <p:pic>
        <p:nvPicPr>
          <p:cNvPr id="6" name="Image 5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248287"/>
            <a:ext cx="885320" cy="944259"/>
          </a:xfrm>
          <a:prstGeom prst="rect">
            <a:avLst/>
          </a:prstGeom>
        </p:spPr>
      </p:pic>
      <p:pic>
        <p:nvPicPr>
          <p:cNvPr id="7" name="Image 6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70299" y="248288"/>
            <a:ext cx="1250769" cy="942810"/>
          </a:xfrm>
          <a:prstGeom prst="rect">
            <a:avLst/>
          </a:prstGeom>
        </p:spPr>
      </p:pic>
      <p:pic>
        <p:nvPicPr>
          <p:cNvPr id="8" name="Image 7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286000" y="248287"/>
            <a:ext cx="587966" cy="934916"/>
          </a:xfrm>
          <a:prstGeom prst="rect">
            <a:avLst/>
          </a:prstGeom>
        </p:spPr>
      </p:pic>
      <p:pic>
        <p:nvPicPr>
          <p:cNvPr id="9" name="Image 8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70299" y="1239856"/>
            <a:ext cx="1250769" cy="942810"/>
          </a:xfrm>
          <a:prstGeom prst="rect">
            <a:avLst/>
          </a:prstGeom>
        </p:spPr>
      </p:pic>
      <p:pic>
        <p:nvPicPr>
          <p:cNvPr id="10" name="Image 9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70299" y="5089998"/>
            <a:ext cx="1250769" cy="942810"/>
          </a:xfrm>
          <a:prstGeom prst="rect">
            <a:avLst/>
          </a:prstGeom>
        </p:spPr>
      </p:pic>
      <p:pic>
        <p:nvPicPr>
          <p:cNvPr id="11" name="Image 10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70299" y="2195366"/>
            <a:ext cx="1250769" cy="942810"/>
          </a:xfrm>
          <a:prstGeom prst="rect">
            <a:avLst/>
          </a:prstGeom>
        </p:spPr>
      </p:pic>
      <p:pic>
        <p:nvPicPr>
          <p:cNvPr id="12" name="Image 11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70299" y="3163576"/>
            <a:ext cx="1250769" cy="942810"/>
          </a:xfrm>
          <a:prstGeom prst="rect">
            <a:avLst/>
          </a:prstGeom>
        </p:spPr>
      </p:pic>
      <p:pic>
        <p:nvPicPr>
          <p:cNvPr id="13" name="Image 12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54514" y="4121788"/>
            <a:ext cx="1250769" cy="942810"/>
          </a:xfrm>
          <a:prstGeom prst="rect">
            <a:avLst/>
          </a:prstGeom>
        </p:spPr>
      </p:pic>
      <p:pic>
        <p:nvPicPr>
          <p:cNvPr id="14" name="Image 1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1225707"/>
            <a:ext cx="885320" cy="944259"/>
          </a:xfrm>
          <a:prstGeom prst="rect">
            <a:avLst/>
          </a:prstGeom>
        </p:spPr>
      </p:pic>
      <p:pic>
        <p:nvPicPr>
          <p:cNvPr id="15" name="Image 14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2182666"/>
            <a:ext cx="885320" cy="944259"/>
          </a:xfrm>
          <a:prstGeom prst="rect">
            <a:avLst/>
          </a:prstGeom>
        </p:spPr>
      </p:pic>
      <p:pic>
        <p:nvPicPr>
          <p:cNvPr id="16" name="Image 15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3163576"/>
            <a:ext cx="885320" cy="944259"/>
          </a:xfrm>
          <a:prstGeom prst="rect">
            <a:avLst/>
          </a:prstGeom>
        </p:spPr>
      </p:pic>
      <p:pic>
        <p:nvPicPr>
          <p:cNvPr id="17" name="Image 16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4117832"/>
            <a:ext cx="885320" cy="944259"/>
          </a:xfrm>
          <a:prstGeom prst="rect">
            <a:avLst/>
          </a:prstGeom>
        </p:spPr>
      </p:pic>
      <p:pic>
        <p:nvPicPr>
          <p:cNvPr id="18" name="Image 17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5088549"/>
            <a:ext cx="885320" cy="944259"/>
          </a:xfrm>
          <a:prstGeom prst="rect">
            <a:avLst/>
          </a:prstGeom>
        </p:spPr>
      </p:pic>
      <p:pic>
        <p:nvPicPr>
          <p:cNvPr id="19" name="Image 18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82432" y="1238407"/>
            <a:ext cx="587966" cy="934916"/>
          </a:xfrm>
          <a:prstGeom prst="rect">
            <a:avLst/>
          </a:prstGeom>
        </p:spPr>
      </p:pic>
      <p:pic>
        <p:nvPicPr>
          <p:cNvPr id="20" name="Image 19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69732" y="2208066"/>
            <a:ext cx="587966" cy="934916"/>
          </a:xfrm>
          <a:prstGeom prst="rect">
            <a:avLst/>
          </a:prstGeom>
        </p:spPr>
      </p:pic>
      <p:pic>
        <p:nvPicPr>
          <p:cNvPr id="21" name="Image 2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53266" y="3172981"/>
            <a:ext cx="587966" cy="934916"/>
          </a:xfrm>
          <a:prstGeom prst="rect">
            <a:avLst/>
          </a:prstGeom>
        </p:spPr>
      </p:pic>
      <p:pic>
        <p:nvPicPr>
          <p:cNvPr id="22" name="Image 21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49500" y="4131786"/>
            <a:ext cx="587966" cy="934916"/>
          </a:xfrm>
          <a:prstGeom prst="rect">
            <a:avLst/>
          </a:prstGeom>
        </p:spPr>
      </p:pic>
      <p:pic>
        <p:nvPicPr>
          <p:cNvPr id="23" name="Image 22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07634" y="5088549"/>
            <a:ext cx="587966" cy="934916"/>
          </a:xfrm>
          <a:prstGeom prst="rect">
            <a:avLst/>
          </a:prstGeom>
        </p:spPr>
      </p:pic>
      <p:pic>
        <p:nvPicPr>
          <p:cNvPr id="24" name="Image 23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09960" y="1262553"/>
            <a:ext cx="749211" cy="882013"/>
          </a:xfrm>
          <a:prstGeom prst="rect">
            <a:avLst/>
          </a:prstGeom>
        </p:spPr>
      </p:pic>
      <p:pic>
        <p:nvPicPr>
          <p:cNvPr id="25" name="Image 24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09960" y="2208066"/>
            <a:ext cx="749211" cy="882013"/>
          </a:xfrm>
          <a:prstGeom prst="rect">
            <a:avLst/>
          </a:prstGeom>
        </p:spPr>
      </p:pic>
      <p:pic>
        <p:nvPicPr>
          <p:cNvPr id="26" name="Image 25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22931" y="3198973"/>
            <a:ext cx="749211" cy="882013"/>
          </a:xfrm>
          <a:prstGeom prst="rect">
            <a:avLst/>
          </a:prstGeom>
        </p:spPr>
      </p:pic>
      <p:pic>
        <p:nvPicPr>
          <p:cNvPr id="27" name="Image 26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09960" y="4147188"/>
            <a:ext cx="749211" cy="882013"/>
          </a:xfrm>
          <a:prstGeom prst="rect">
            <a:avLst/>
          </a:prstGeom>
        </p:spPr>
      </p:pic>
      <p:pic>
        <p:nvPicPr>
          <p:cNvPr id="28" name="Image 27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09960" y="5112695"/>
            <a:ext cx="749211" cy="882013"/>
          </a:xfrm>
          <a:prstGeom prst="rect">
            <a:avLst/>
          </a:prstGeom>
        </p:spPr>
      </p:pic>
      <p:pic>
        <p:nvPicPr>
          <p:cNvPr id="29" name="Image 28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82999" y="6059657"/>
            <a:ext cx="1250769" cy="942810"/>
          </a:xfrm>
          <a:prstGeom prst="rect">
            <a:avLst/>
          </a:prstGeom>
        </p:spPr>
      </p:pic>
      <p:pic>
        <p:nvPicPr>
          <p:cNvPr id="30" name="Image 29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49900" y="6058208"/>
            <a:ext cx="885320" cy="944259"/>
          </a:xfrm>
          <a:prstGeom prst="rect">
            <a:avLst/>
          </a:prstGeom>
        </p:spPr>
      </p:pic>
      <p:pic>
        <p:nvPicPr>
          <p:cNvPr id="31" name="Image 3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20334" y="6070908"/>
            <a:ext cx="587966" cy="934916"/>
          </a:xfrm>
          <a:prstGeom prst="rect">
            <a:avLst/>
          </a:prstGeom>
        </p:spPr>
      </p:pic>
      <p:pic>
        <p:nvPicPr>
          <p:cNvPr id="32" name="Image 31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22660" y="6095054"/>
            <a:ext cx="749211" cy="882013"/>
          </a:xfrm>
          <a:prstGeom prst="rect">
            <a:avLst/>
          </a:prstGeom>
        </p:spPr>
      </p:pic>
      <p:pic>
        <p:nvPicPr>
          <p:cNvPr id="33" name="Image 32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70299" y="7019973"/>
            <a:ext cx="1250769" cy="942810"/>
          </a:xfrm>
          <a:prstGeom prst="rect">
            <a:avLst/>
          </a:prstGeom>
        </p:spPr>
      </p:pic>
      <p:pic>
        <p:nvPicPr>
          <p:cNvPr id="34" name="Image 3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37200" y="7018524"/>
            <a:ext cx="885320" cy="944259"/>
          </a:xfrm>
          <a:prstGeom prst="rect">
            <a:avLst/>
          </a:prstGeom>
        </p:spPr>
      </p:pic>
      <p:pic>
        <p:nvPicPr>
          <p:cNvPr id="35" name="Image 34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07634" y="7031224"/>
            <a:ext cx="587966" cy="934916"/>
          </a:xfrm>
          <a:prstGeom prst="rect">
            <a:avLst/>
          </a:prstGeom>
        </p:spPr>
      </p:pic>
      <p:pic>
        <p:nvPicPr>
          <p:cNvPr id="36" name="Image 35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09960" y="7055370"/>
            <a:ext cx="749211" cy="882013"/>
          </a:xfrm>
          <a:prstGeom prst="rect">
            <a:avLst/>
          </a:prstGeom>
        </p:spPr>
      </p:pic>
      <p:pic>
        <p:nvPicPr>
          <p:cNvPr id="37" name="Image 36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683270" y="7980289"/>
            <a:ext cx="1250769" cy="942810"/>
          </a:xfrm>
          <a:prstGeom prst="rect">
            <a:avLst/>
          </a:prstGeom>
        </p:spPr>
      </p:pic>
      <p:pic>
        <p:nvPicPr>
          <p:cNvPr id="38" name="Image 37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50171" y="7978840"/>
            <a:ext cx="885320" cy="944259"/>
          </a:xfrm>
          <a:prstGeom prst="rect">
            <a:avLst/>
          </a:prstGeom>
        </p:spPr>
      </p:pic>
      <p:pic>
        <p:nvPicPr>
          <p:cNvPr id="39" name="Image 38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20605" y="7991540"/>
            <a:ext cx="587966" cy="934916"/>
          </a:xfrm>
          <a:prstGeom prst="rect">
            <a:avLst/>
          </a:prstGeom>
        </p:spPr>
      </p:pic>
      <p:pic>
        <p:nvPicPr>
          <p:cNvPr id="40" name="Image 39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22931" y="8015686"/>
            <a:ext cx="749211" cy="882013"/>
          </a:xfrm>
          <a:prstGeom prst="rect">
            <a:avLst/>
          </a:prstGeom>
        </p:spPr>
      </p:pic>
      <p:pic>
        <p:nvPicPr>
          <p:cNvPr id="41" name="Image 40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1323" r="24218" b="21806"/>
          <a:stretch/>
        </p:blipFill>
        <p:spPr>
          <a:xfrm>
            <a:off x="3730390" y="8950490"/>
            <a:ext cx="1250769" cy="942810"/>
          </a:xfrm>
          <a:prstGeom prst="rect">
            <a:avLst/>
          </a:prstGeom>
        </p:spPr>
      </p:pic>
      <p:pic>
        <p:nvPicPr>
          <p:cNvPr id="42" name="Image 41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806" r="29190" b="13118"/>
          <a:stretch/>
        </p:blipFill>
        <p:spPr>
          <a:xfrm>
            <a:off x="5597291" y="8949041"/>
            <a:ext cx="885320" cy="944259"/>
          </a:xfrm>
          <a:prstGeom prst="rect">
            <a:avLst/>
          </a:prstGeom>
        </p:spPr>
      </p:pic>
      <p:pic>
        <p:nvPicPr>
          <p:cNvPr id="43" name="Image 42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4109" r="22282"/>
          <a:stretch/>
        </p:blipFill>
        <p:spPr>
          <a:xfrm>
            <a:off x="2367725" y="8961741"/>
            <a:ext cx="587966" cy="934916"/>
          </a:xfrm>
          <a:prstGeom prst="rect">
            <a:avLst/>
          </a:prstGeom>
        </p:spPr>
      </p:pic>
      <p:pic>
        <p:nvPicPr>
          <p:cNvPr id="44" name="Image 43" descr="Sketch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0" t="26232" r="27573" b="25490"/>
          <a:stretch/>
        </p:blipFill>
        <p:spPr>
          <a:xfrm>
            <a:off x="670051" y="8985887"/>
            <a:ext cx="749211" cy="8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 de texte 5"/>
          <p:cNvSpPr txBox="1"/>
          <p:nvPr/>
        </p:nvSpPr>
        <p:spPr>
          <a:xfrm>
            <a:off x="0" y="996205"/>
            <a:ext cx="5889393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Papa roule vite sur la route. Il va chez Léo.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Une poule passe sur la route.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Papa l’attrape.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Il arrive et la donne à Léo.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Léo est ravi : il sourit. 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352675" y="3825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4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335742" y="53101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4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7" name="Zone de texte 5"/>
          <p:cNvSpPr txBox="1"/>
          <p:nvPr/>
        </p:nvSpPr>
        <p:spPr>
          <a:xfrm>
            <a:off x="0" y="6139705"/>
            <a:ext cx="5889393" cy="32345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Papa roule vite sur la route.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Une poule </a:t>
            </a:r>
            <a:r>
              <a:rPr lang="fr-FR" sz="2000" dirty="0" smtClean="0">
                <a:latin typeface="Script Ecole 2"/>
                <a:cs typeface="Script Ecole 2"/>
              </a:rPr>
              <a:t>passe.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Papa l’attrape.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Il </a:t>
            </a:r>
            <a:r>
              <a:rPr lang="fr-FR" sz="2000" dirty="0" smtClean="0">
                <a:latin typeface="Script Ecole 2"/>
                <a:cs typeface="Script Ecole 2"/>
              </a:rPr>
              <a:t>la </a:t>
            </a:r>
            <a:r>
              <a:rPr lang="fr-FR" sz="2000" dirty="0">
                <a:latin typeface="Script Ecole 2"/>
                <a:cs typeface="Script Ecole 2"/>
              </a:rPr>
              <a:t>donne à Léo. 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Ecole 2"/>
                <a:cs typeface="Script Ecole 2"/>
              </a:rPr>
              <a:t>Léo </a:t>
            </a:r>
            <a:r>
              <a:rPr lang="fr-FR" sz="2000" dirty="0" smtClean="0">
                <a:latin typeface="Script Ecole 2"/>
                <a:cs typeface="Script Ecole 2"/>
              </a:rPr>
              <a:t>sourit</a:t>
            </a:r>
            <a:r>
              <a:rPr lang="fr-FR" sz="2000" dirty="0">
                <a:latin typeface="Script Ecole 2"/>
                <a:cs typeface="Script Ecole 2"/>
              </a:rPr>
              <a:t>. </a:t>
            </a:r>
          </a:p>
          <a:p>
            <a:pPr marL="177800" defTabSz="617538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4580467" y="382555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4580467" y="618844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4580467" y="5452532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50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48185"/>
              </p:ext>
            </p:extLst>
          </p:nvPr>
        </p:nvGraphicFramePr>
        <p:xfrm>
          <a:off x="76199" y="11854"/>
          <a:ext cx="6781800" cy="95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9573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5736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230145"/>
            <a:ext cx="1318044" cy="613960"/>
          </a:xfrm>
          <a:prstGeom prst="rect">
            <a:avLst/>
          </a:prstGeom>
        </p:spPr>
      </p:pic>
      <p:pic>
        <p:nvPicPr>
          <p:cNvPr id="4" name="Image 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39644"/>
            <a:ext cx="1019806" cy="888964"/>
          </a:xfrm>
          <a:prstGeom prst="rect">
            <a:avLst/>
          </a:prstGeom>
        </p:spPr>
      </p:pic>
      <p:pic>
        <p:nvPicPr>
          <p:cNvPr id="5" name="Image 4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59967"/>
            <a:ext cx="1214266" cy="873342"/>
          </a:xfrm>
          <a:prstGeom prst="rect">
            <a:avLst/>
          </a:prstGeom>
        </p:spPr>
      </p:pic>
      <p:pic>
        <p:nvPicPr>
          <p:cNvPr id="6" name="Image 5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14243"/>
            <a:ext cx="827921" cy="936000"/>
          </a:xfrm>
          <a:prstGeom prst="rect">
            <a:avLst/>
          </a:prstGeom>
        </p:spPr>
      </p:pic>
      <p:pic>
        <p:nvPicPr>
          <p:cNvPr id="7" name="Image 6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14243"/>
            <a:ext cx="454767" cy="93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1203940"/>
            <a:ext cx="1318044" cy="613960"/>
          </a:xfrm>
          <a:prstGeom prst="rect">
            <a:avLst/>
          </a:prstGeom>
        </p:spPr>
      </p:pic>
      <p:pic>
        <p:nvPicPr>
          <p:cNvPr id="9" name="Image 8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1013439"/>
            <a:ext cx="1019806" cy="888964"/>
          </a:xfrm>
          <a:prstGeom prst="rect">
            <a:avLst/>
          </a:prstGeom>
        </p:spPr>
      </p:pic>
      <p:pic>
        <p:nvPicPr>
          <p:cNvPr id="10" name="Image 9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1033762"/>
            <a:ext cx="1214266" cy="873342"/>
          </a:xfrm>
          <a:prstGeom prst="rect">
            <a:avLst/>
          </a:prstGeom>
        </p:spPr>
      </p:pic>
      <p:pic>
        <p:nvPicPr>
          <p:cNvPr id="11" name="Image 1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988038"/>
            <a:ext cx="827921" cy="936000"/>
          </a:xfrm>
          <a:prstGeom prst="rect">
            <a:avLst/>
          </a:prstGeom>
        </p:spPr>
      </p:pic>
      <p:pic>
        <p:nvPicPr>
          <p:cNvPr id="12" name="Image 11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988038"/>
            <a:ext cx="454767" cy="936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2152334"/>
            <a:ext cx="1318044" cy="613960"/>
          </a:xfrm>
          <a:prstGeom prst="rect">
            <a:avLst/>
          </a:prstGeom>
        </p:spPr>
      </p:pic>
      <p:pic>
        <p:nvPicPr>
          <p:cNvPr id="14" name="Image 1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1961833"/>
            <a:ext cx="1019806" cy="888964"/>
          </a:xfrm>
          <a:prstGeom prst="rect">
            <a:avLst/>
          </a:prstGeom>
        </p:spPr>
      </p:pic>
      <p:pic>
        <p:nvPicPr>
          <p:cNvPr id="15" name="Image 14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1982156"/>
            <a:ext cx="1214266" cy="873342"/>
          </a:xfrm>
          <a:prstGeom prst="rect">
            <a:avLst/>
          </a:prstGeom>
        </p:spPr>
      </p:pic>
      <p:pic>
        <p:nvPicPr>
          <p:cNvPr id="16" name="Image 15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1936432"/>
            <a:ext cx="827921" cy="936000"/>
          </a:xfrm>
          <a:prstGeom prst="rect">
            <a:avLst/>
          </a:prstGeom>
        </p:spPr>
      </p:pic>
      <p:pic>
        <p:nvPicPr>
          <p:cNvPr id="17" name="Image 16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1936432"/>
            <a:ext cx="454767" cy="93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3117662"/>
            <a:ext cx="1318044" cy="613960"/>
          </a:xfrm>
          <a:prstGeom prst="rect">
            <a:avLst/>
          </a:prstGeom>
        </p:spPr>
      </p:pic>
      <p:pic>
        <p:nvPicPr>
          <p:cNvPr id="19" name="Image 18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2927161"/>
            <a:ext cx="1019806" cy="888964"/>
          </a:xfrm>
          <a:prstGeom prst="rect">
            <a:avLst/>
          </a:prstGeom>
        </p:spPr>
      </p:pic>
      <p:pic>
        <p:nvPicPr>
          <p:cNvPr id="20" name="Image 19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2947484"/>
            <a:ext cx="1214266" cy="873342"/>
          </a:xfrm>
          <a:prstGeom prst="rect">
            <a:avLst/>
          </a:prstGeom>
        </p:spPr>
      </p:pic>
      <p:pic>
        <p:nvPicPr>
          <p:cNvPr id="21" name="Image 2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2901760"/>
            <a:ext cx="827921" cy="936000"/>
          </a:xfrm>
          <a:prstGeom prst="rect">
            <a:avLst/>
          </a:prstGeom>
        </p:spPr>
      </p:pic>
      <p:pic>
        <p:nvPicPr>
          <p:cNvPr id="22" name="Image 21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2901760"/>
            <a:ext cx="454767" cy="936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4070596"/>
            <a:ext cx="1318044" cy="613960"/>
          </a:xfrm>
          <a:prstGeom prst="rect">
            <a:avLst/>
          </a:prstGeom>
        </p:spPr>
      </p:pic>
      <p:pic>
        <p:nvPicPr>
          <p:cNvPr id="24" name="Image 2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3880095"/>
            <a:ext cx="1019806" cy="888964"/>
          </a:xfrm>
          <a:prstGeom prst="rect">
            <a:avLst/>
          </a:prstGeom>
        </p:spPr>
      </p:pic>
      <p:pic>
        <p:nvPicPr>
          <p:cNvPr id="25" name="Image 24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3900418"/>
            <a:ext cx="1214266" cy="873342"/>
          </a:xfrm>
          <a:prstGeom prst="rect">
            <a:avLst/>
          </a:prstGeom>
        </p:spPr>
      </p:pic>
      <p:pic>
        <p:nvPicPr>
          <p:cNvPr id="26" name="Image 25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3854694"/>
            <a:ext cx="827921" cy="936000"/>
          </a:xfrm>
          <a:prstGeom prst="rect">
            <a:avLst/>
          </a:prstGeom>
        </p:spPr>
      </p:pic>
      <p:pic>
        <p:nvPicPr>
          <p:cNvPr id="27" name="Image 26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3854694"/>
            <a:ext cx="454767" cy="936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5027457"/>
            <a:ext cx="1318044" cy="613960"/>
          </a:xfrm>
          <a:prstGeom prst="rect">
            <a:avLst/>
          </a:prstGeom>
        </p:spPr>
      </p:pic>
      <p:pic>
        <p:nvPicPr>
          <p:cNvPr id="29" name="Image 28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4836956"/>
            <a:ext cx="1019806" cy="888964"/>
          </a:xfrm>
          <a:prstGeom prst="rect">
            <a:avLst/>
          </a:prstGeom>
        </p:spPr>
      </p:pic>
      <p:pic>
        <p:nvPicPr>
          <p:cNvPr id="30" name="Image 29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4857279"/>
            <a:ext cx="1214266" cy="873342"/>
          </a:xfrm>
          <a:prstGeom prst="rect">
            <a:avLst/>
          </a:prstGeom>
        </p:spPr>
      </p:pic>
      <p:pic>
        <p:nvPicPr>
          <p:cNvPr id="31" name="Image 3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4811555"/>
            <a:ext cx="827921" cy="936000"/>
          </a:xfrm>
          <a:prstGeom prst="rect">
            <a:avLst/>
          </a:prstGeom>
        </p:spPr>
      </p:pic>
      <p:pic>
        <p:nvPicPr>
          <p:cNvPr id="32" name="Image 31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4811555"/>
            <a:ext cx="454767" cy="936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5988858"/>
            <a:ext cx="1318044" cy="613960"/>
          </a:xfrm>
          <a:prstGeom prst="rect">
            <a:avLst/>
          </a:prstGeom>
        </p:spPr>
      </p:pic>
      <p:pic>
        <p:nvPicPr>
          <p:cNvPr id="34" name="Image 3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5798357"/>
            <a:ext cx="1019806" cy="888964"/>
          </a:xfrm>
          <a:prstGeom prst="rect">
            <a:avLst/>
          </a:prstGeom>
        </p:spPr>
      </p:pic>
      <p:pic>
        <p:nvPicPr>
          <p:cNvPr id="35" name="Image 34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5818680"/>
            <a:ext cx="1214266" cy="873342"/>
          </a:xfrm>
          <a:prstGeom prst="rect">
            <a:avLst/>
          </a:prstGeom>
        </p:spPr>
      </p:pic>
      <p:pic>
        <p:nvPicPr>
          <p:cNvPr id="36" name="Image 35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5772956"/>
            <a:ext cx="827921" cy="936000"/>
          </a:xfrm>
          <a:prstGeom prst="rect">
            <a:avLst/>
          </a:prstGeom>
        </p:spPr>
      </p:pic>
      <p:pic>
        <p:nvPicPr>
          <p:cNvPr id="37" name="Image 36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5772956"/>
            <a:ext cx="454767" cy="936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6941792"/>
            <a:ext cx="1318044" cy="613960"/>
          </a:xfrm>
          <a:prstGeom prst="rect">
            <a:avLst/>
          </a:prstGeom>
        </p:spPr>
      </p:pic>
      <p:pic>
        <p:nvPicPr>
          <p:cNvPr id="39" name="Image 38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6751291"/>
            <a:ext cx="1019806" cy="888964"/>
          </a:xfrm>
          <a:prstGeom prst="rect">
            <a:avLst/>
          </a:prstGeom>
        </p:spPr>
      </p:pic>
      <p:pic>
        <p:nvPicPr>
          <p:cNvPr id="40" name="Image 39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6771614"/>
            <a:ext cx="1214266" cy="873342"/>
          </a:xfrm>
          <a:prstGeom prst="rect">
            <a:avLst/>
          </a:prstGeom>
        </p:spPr>
      </p:pic>
      <p:pic>
        <p:nvPicPr>
          <p:cNvPr id="41" name="Image 4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6725890"/>
            <a:ext cx="827921" cy="936000"/>
          </a:xfrm>
          <a:prstGeom prst="rect">
            <a:avLst/>
          </a:prstGeom>
        </p:spPr>
      </p:pic>
      <p:pic>
        <p:nvPicPr>
          <p:cNvPr id="42" name="Image 41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6725890"/>
            <a:ext cx="454767" cy="936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7894726"/>
            <a:ext cx="1318044" cy="613960"/>
          </a:xfrm>
          <a:prstGeom prst="rect">
            <a:avLst/>
          </a:prstGeom>
        </p:spPr>
      </p:pic>
      <p:pic>
        <p:nvPicPr>
          <p:cNvPr id="44" name="Image 43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7704225"/>
            <a:ext cx="1019806" cy="888964"/>
          </a:xfrm>
          <a:prstGeom prst="rect">
            <a:avLst/>
          </a:prstGeom>
        </p:spPr>
      </p:pic>
      <p:pic>
        <p:nvPicPr>
          <p:cNvPr id="45" name="Image 44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7724548"/>
            <a:ext cx="1214266" cy="873342"/>
          </a:xfrm>
          <a:prstGeom prst="rect">
            <a:avLst/>
          </a:prstGeom>
        </p:spPr>
      </p:pic>
      <p:pic>
        <p:nvPicPr>
          <p:cNvPr id="46" name="Image 45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7678824"/>
            <a:ext cx="827921" cy="936000"/>
          </a:xfrm>
          <a:prstGeom prst="rect">
            <a:avLst/>
          </a:prstGeom>
        </p:spPr>
      </p:pic>
      <p:pic>
        <p:nvPicPr>
          <p:cNvPr id="47" name="Image 46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7678824"/>
            <a:ext cx="454767" cy="936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/>
          <a:srcRect l="13460" t="41241" r="21675" b="18472"/>
          <a:stretch/>
        </p:blipFill>
        <p:spPr>
          <a:xfrm>
            <a:off x="1456266" y="8856969"/>
            <a:ext cx="1318044" cy="613960"/>
          </a:xfrm>
          <a:prstGeom prst="rect">
            <a:avLst/>
          </a:prstGeom>
        </p:spPr>
      </p:pic>
      <p:pic>
        <p:nvPicPr>
          <p:cNvPr id="49" name="Image 48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66" r="5351" b="3962"/>
          <a:stretch/>
        </p:blipFill>
        <p:spPr>
          <a:xfrm>
            <a:off x="5693675" y="8666468"/>
            <a:ext cx="1019806" cy="888964"/>
          </a:xfrm>
          <a:prstGeom prst="rect">
            <a:avLst/>
          </a:prstGeom>
        </p:spPr>
      </p:pic>
      <p:pic>
        <p:nvPicPr>
          <p:cNvPr id="50" name="Image 49" descr="Sketc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5012" r="11652" b="7017"/>
          <a:stretch/>
        </p:blipFill>
        <p:spPr>
          <a:xfrm>
            <a:off x="4221335" y="8686791"/>
            <a:ext cx="1214266" cy="873342"/>
          </a:xfrm>
          <a:prstGeom prst="rect">
            <a:avLst/>
          </a:prstGeom>
        </p:spPr>
      </p:pic>
      <p:pic>
        <p:nvPicPr>
          <p:cNvPr id="51" name="Image 50" descr="Sketch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8321" r="26118" b="3275"/>
          <a:stretch/>
        </p:blipFill>
        <p:spPr>
          <a:xfrm>
            <a:off x="360761" y="8641067"/>
            <a:ext cx="827921" cy="936000"/>
          </a:xfrm>
          <a:prstGeom prst="rect">
            <a:avLst/>
          </a:prstGeom>
        </p:spPr>
      </p:pic>
      <p:pic>
        <p:nvPicPr>
          <p:cNvPr id="52" name="Image 51" descr="Sketch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12411" r="27595"/>
          <a:stretch/>
        </p:blipFill>
        <p:spPr>
          <a:xfrm>
            <a:off x="3262415" y="8641067"/>
            <a:ext cx="45476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 de texte 5"/>
          <p:cNvSpPr txBox="1"/>
          <p:nvPr/>
        </p:nvSpPr>
        <p:spPr>
          <a:xfrm>
            <a:off x="0" y="681005"/>
            <a:ext cx="5889393" cy="34227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Léo va à l’école.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Il porte son cartable sur le do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Script Ecole 2"/>
                <a:cs typeface="Script Ecole 2"/>
              </a:rPr>
              <a:t>s</a:t>
            </a:r>
            <a:r>
              <a:rPr lang="fr-FR" sz="2000" dirty="0" smtClean="0">
                <a:latin typeface="Script Ecole 2"/>
                <a:cs typeface="Script Ecole 2"/>
              </a:rPr>
              <a:t>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Léo arrive. Il pose son sac. 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Malo, lui, sor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t</a:t>
            </a:r>
            <a:r>
              <a:rPr lang="fr-FR" sz="2000" dirty="0" smtClean="0">
                <a:latin typeface="Script Ecole 2"/>
                <a:cs typeface="Script Ecole 2"/>
              </a:rPr>
              <a:t> du car.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Pui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s</a:t>
            </a:r>
            <a:r>
              <a:rPr lang="fr-FR" sz="2000" dirty="0" smtClean="0">
                <a:latin typeface="Script Ecole 2"/>
                <a:cs typeface="Script Ecole 2"/>
              </a:rPr>
              <a:t>, Malo cour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t</a:t>
            </a:r>
            <a:r>
              <a:rPr lang="fr-FR" sz="2000" dirty="0" smtClean="0">
                <a:latin typeface="Script Ecole 2"/>
                <a:cs typeface="Script Ecole 2"/>
              </a:rPr>
              <a:t> ver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s</a:t>
            </a:r>
            <a:r>
              <a:rPr lang="fr-FR" sz="2000" dirty="0" smtClean="0">
                <a:latin typeface="Script Ecole 2"/>
                <a:cs typeface="Script Ecole 2"/>
              </a:rPr>
              <a:t> son ami Léo. </a:t>
            </a:r>
            <a:endParaRPr lang="fr-FR" sz="2000" dirty="0">
              <a:latin typeface="Script Ecole 2"/>
              <a:cs typeface="Script Ecole 2"/>
            </a:endParaRPr>
          </a:p>
          <a:p>
            <a:pPr marL="177800" defTabSz="617538"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352675" y="3825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5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335742" y="5310155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Trouve la bonne image </a:t>
            </a: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5</a:t>
            </a:r>
            <a:endParaRPr lang="fr-FR" sz="1400" dirty="0">
              <a:ea typeface="ＭＳ 明朝"/>
              <a:cs typeface="Times New Roman"/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0" y="5621305"/>
            <a:ext cx="5889393" cy="34227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Léo va à l’école.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Il </a:t>
            </a:r>
            <a:r>
              <a:rPr lang="fr-FR" sz="2000" dirty="0">
                <a:latin typeface="Script Ecole 2"/>
                <a:cs typeface="Script Ecole 2"/>
              </a:rPr>
              <a:t>a</a:t>
            </a:r>
            <a:r>
              <a:rPr lang="fr-FR" sz="2000" dirty="0" smtClean="0">
                <a:latin typeface="Script Ecole 2"/>
                <a:cs typeface="Script Ecole 2"/>
              </a:rPr>
              <a:t> un cartable.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Léo </a:t>
            </a:r>
            <a:r>
              <a:rPr lang="fr-FR" sz="2000" dirty="0" smtClean="0">
                <a:latin typeface="Script Ecole 2"/>
                <a:cs typeface="Script Ecole 2"/>
              </a:rPr>
              <a:t>pose son sac. 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Malo </a:t>
            </a:r>
            <a:r>
              <a:rPr lang="fr-FR" sz="2000" dirty="0" smtClean="0">
                <a:latin typeface="Script Ecole 2"/>
                <a:cs typeface="Script Ecole 2"/>
              </a:rPr>
              <a:t>sor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t</a:t>
            </a:r>
            <a:r>
              <a:rPr lang="fr-FR" sz="2000" dirty="0" smtClean="0">
                <a:latin typeface="Script Ecole 2"/>
                <a:cs typeface="Script Ecole 2"/>
              </a:rPr>
              <a:t> du car. </a:t>
            </a:r>
            <a:endParaRPr lang="fr-FR" sz="2000" dirty="0">
              <a:latin typeface="Script Ecole 2"/>
              <a:cs typeface="Script Ecole 2"/>
            </a:endParaRP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Script Ecole 2"/>
                <a:cs typeface="Script Ecole 2"/>
              </a:rPr>
              <a:t>Malo </a:t>
            </a:r>
            <a:r>
              <a:rPr lang="fr-FR" sz="2000" dirty="0" smtClean="0">
                <a:latin typeface="Script Ecole 2"/>
                <a:cs typeface="Script Ecole 2"/>
              </a:rPr>
              <a:t>cour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t</a:t>
            </a:r>
            <a:r>
              <a:rPr lang="fr-FR" sz="2000" dirty="0" smtClean="0">
                <a:latin typeface="Script Ecole 2"/>
                <a:cs typeface="Script Ecole 2"/>
              </a:rPr>
              <a:t> </a:t>
            </a:r>
            <a:r>
              <a:rPr lang="fr-FR" sz="2000" dirty="0" smtClean="0">
                <a:latin typeface="Script Ecole 2"/>
                <a:cs typeface="Script Ecole 2"/>
              </a:rPr>
              <a:t>ver</a:t>
            </a:r>
            <a:r>
              <a:rPr lang="fr-FR" sz="2000" dirty="0" smtClean="0">
                <a:solidFill>
                  <a:srgbClr val="A6A6A6"/>
                </a:solidFill>
                <a:latin typeface="Script Ecole 2"/>
                <a:cs typeface="Script Ecole 2"/>
              </a:rPr>
              <a:t>s</a:t>
            </a:r>
            <a:r>
              <a:rPr lang="fr-FR" sz="2000" dirty="0" smtClean="0">
                <a:latin typeface="Script Ecole 2"/>
                <a:cs typeface="Script Ecole 2"/>
              </a:rPr>
              <a:t> </a:t>
            </a:r>
            <a:r>
              <a:rPr lang="fr-FR" sz="2000" dirty="0" smtClean="0">
                <a:latin typeface="Script Ecole 2"/>
                <a:cs typeface="Script Ecole 2"/>
              </a:rPr>
              <a:t>Léo. </a:t>
            </a:r>
            <a:endParaRPr lang="fr-FR" sz="2000" dirty="0">
              <a:latin typeface="Script Ecole 2"/>
              <a:cs typeface="Script Ecole 2"/>
            </a:endParaRPr>
          </a:p>
          <a:p>
            <a:pPr marL="177800" defTabSz="617538"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latin typeface="Script Ecole 2"/>
                <a:ea typeface="ＭＳ 明朝"/>
                <a:cs typeface="Script Ecole 2"/>
              </a:rPr>
              <a:t>  </a:t>
            </a:r>
            <a:endParaRPr lang="fr-FR" sz="2000" dirty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Script Ecole 2"/>
                <a:ea typeface="ＭＳ 明朝"/>
                <a:cs typeface="Script Ecole 2"/>
              </a:rPr>
              <a:t> </a:t>
            </a:r>
            <a:endParaRPr lang="fr-FR" sz="2000" dirty="0">
              <a:effectLst/>
              <a:latin typeface="Script Ecole 2"/>
              <a:ea typeface="ＭＳ 明朝"/>
              <a:cs typeface="Script Ecole 2"/>
            </a:endParaRPr>
          </a:p>
        </p:txBody>
      </p:sp>
      <p:sp>
        <p:nvSpPr>
          <p:cNvPr id="7" name="Étoile à 5 branches 6"/>
          <p:cNvSpPr/>
          <p:nvPr/>
        </p:nvSpPr>
        <p:spPr>
          <a:xfrm>
            <a:off x="4580467" y="382555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4580467" y="618844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4580467" y="5452532"/>
            <a:ext cx="177800" cy="16777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996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330</Words>
  <Application>Microsoft Macintosh PowerPoint</Application>
  <PresentationFormat>Format A4 (210 x 297 mm)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Texte et images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Texte et images</dc:title>
  <dc:creator>Marie Gabriel</dc:creator>
  <cp:lastModifiedBy>Marie Gabriel</cp:lastModifiedBy>
  <cp:revision>2</cp:revision>
  <dcterms:created xsi:type="dcterms:W3CDTF">2015-11-11T22:10:39Z</dcterms:created>
  <dcterms:modified xsi:type="dcterms:W3CDTF">2015-11-11T22:21:05Z</dcterms:modified>
</cp:coreProperties>
</file>