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0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1184" y="-112"/>
      </p:cViewPr>
      <p:guideLst>
        <p:guide orient="horz" pos="27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4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0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9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5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085E-E705-244C-AE4B-F07265267A7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0109-B0F4-2F45-812A-E91E6477CA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>
                <a:latin typeface="Chalkduster"/>
                <a:cs typeface="Chalkduster"/>
              </a:rPr>
              <a:t>BEN</a:t>
            </a:r>
            <a:endParaRPr lang="fr-FR" sz="7200" dirty="0">
              <a:latin typeface="Chalkduster"/>
              <a:cs typeface="Chalkduster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Ben </a:t>
            </a:r>
            <a:r>
              <a:rPr lang="fr-FR" dirty="0"/>
              <a:t>est un artiste français d’origine suisse, né le 18 juillet 1935, à Naples </a:t>
            </a:r>
            <a:r>
              <a:rPr lang="fr-FR" dirty="0" smtClean="0"/>
              <a:t>en Italie.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46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016000"/>
            <a:ext cx="7480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5" y="529410"/>
            <a:ext cx="7266510" cy="59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47" y="486379"/>
            <a:ext cx="4367044" cy="59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07" y="294585"/>
            <a:ext cx="5324585" cy="62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08000"/>
            <a:ext cx="8001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12900"/>
            <a:ext cx="5080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25" y="410323"/>
            <a:ext cx="4692317" cy="60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60400"/>
            <a:ext cx="7620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6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Macintosh PowerPoint</Application>
  <PresentationFormat>Présentation à l'écran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BEN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</dc:title>
  <dc:creator>Marie Gabriel</dc:creator>
  <cp:lastModifiedBy>Marie Gabriel</cp:lastModifiedBy>
  <cp:revision>3</cp:revision>
  <dcterms:created xsi:type="dcterms:W3CDTF">2015-09-29T09:23:22Z</dcterms:created>
  <dcterms:modified xsi:type="dcterms:W3CDTF">2015-09-29T09:40:14Z</dcterms:modified>
</cp:coreProperties>
</file>