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6EC1D44-7320-274D-ACA9-4D93625910C4}" type="datetimeFigureOut">
              <a:rPr lang="fr-FR" smtClean="0"/>
              <a:t>29/04/2015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0E283549-C9A3-9841-9FAC-B5AD0334259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jpg"/><Relationship Id="rId10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9600" dirty="0" smtClean="0"/>
              <a:t>L’Afrique</a:t>
            </a:r>
            <a:endParaRPr lang="fr-FR" sz="9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82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case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66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voit-on l’Afrique? </a:t>
            </a:r>
            <a:endParaRPr lang="fr-FR" dirty="0"/>
          </a:p>
        </p:txBody>
      </p:sp>
      <p:pic>
        <p:nvPicPr>
          <p:cNvPr id="4" name="Terre qui tourn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675" y="1711325"/>
            <a:ext cx="7232650" cy="4068763"/>
          </a:xfrm>
        </p:spPr>
      </p:pic>
    </p:spTree>
    <p:extLst>
      <p:ext uri="{BB962C8B-B14F-4D97-AF65-F5344CB8AC3E}">
        <p14:creationId xmlns:p14="http://schemas.microsoft.com/office/powerpoint/2010/main" val="345934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Qu’est-ce que l’Afrique ? </a:t>
            </a:r>
            <a:endParaRPr lang="fr-FR" sz="3600" dirty="0"/>
          </a:p>
        </p:txBody>
      </p:sp>
      <p:pic>
        <p:nvPicPr>
          <p:cNvPr id="5" name="Espace réservé pour une image  4" descr="africa-image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8381" y="838200"/>
            <a:ext cx="4152796" cy="4572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Une grande étendue de terre, entourée par des mers et des océans : c’est un </a:t>
            </a:r>
            <a:r>
              <a:rPr lang="fr-FR" sz="3200" b="1" dirty="0" smtClean="0"/>
              <a:t>continent.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36260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placer l’Afrique sur un planisphère ?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16" y="2216372"/>
            <a:ext cx="6612561" cy="34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4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paysages ?</a:t>
            </a:r>
            <a:endParaRPr lang="fr-FR" dirty="0"/>
          </a:p>
        </p:txBody>
      </p:sp>
      <p:pic>
        <p:nvPicPr>
          <p:cNvPr id="8" name="Image 7" descr="banqu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14" y="1171464"/>
            <a:ext cx="2030959" cy="1521259"/>
          </a:xfrm>
          <a:prstGeom prst="rect">
            <a:avLst/>
          </a:prstGeom>
        </p:spPr>
      </p:pic>
      <p:pic>
        <p:nvPicPr>
          <p:cNvPr id="9" name="Image 8" descr="cha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285" y="3081048"/>
            <a:ext cx="2452567" cy="1632071"/>
          </a:xfrm>
          <a:prstGeom prst="rect">
            <a:avLst/>
          </a:prstGeom>
        </p:spPr>
      </p:pic>
      <p:pic>
        <p:nvPicPr>
          <p:cNvPr id="11" name="Image 10" descr="dése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517" y="1085851"/>
            <a:ext cx="2545985" cy="1731644"/>
          </a:xfrm>
          <a:prstGeom prst="rect">
            <a:avLst/>
          </a:prstGeom>
        </p:spPr>
      </p:pic>
      <p:pic>
        <p:nvPicPr>
          <p:cNvPr id="12" name="Image 11" descr="fore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11" y="2923298"/>
            <a:ext cx="2389503" cy="1789821"/>
          </a:xfrm>
          <a:prstGeom prst="rect">
            <a:avLst/>
          </a:prstGeom>
        </p:spPr>
      </p:pic>
      <p:pic>
        <p:nvPicPr>
          <p:cNvPr id="13" name="Image 12" descr="montagn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285" y="1232647"/>
            <a:ext cx="2376000" cy="1462154"/>
          </a:xfrm>
          <a:prstGeom prst="rect">
            <a:avLst/>
          </a:prstGeom>
        </p:spPr>
      </p:pic>
      <p:pic>
        <p:nvPicPr>
          <p:cNvPr id="14" name="Image 13" descr="pari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438" y="3151602"/>
            <a:ext cx="2219930" cy="1571411"/>
          </a:xfrm>
          <a:prstGeom prst="rect">
            <a:avLst/>
          </a:prstGeom>
        </p:spPr>
      </p:pic>
      <p:pic>
        <p:nvPicPr>
          <p:cNvPr id="15" name="Image 14" descr="savan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65" y="4912204"/>
            <a:ext cx="2162107" cy="1619493"/>
          </a:xfrm>
          <a:prstGeom prst="rect">
            <a:avLst/>
          </a:prstGeom>
        </p:spPr>
      </p:pic>
      <p:pic>
        <p:nvPicPr>
          <p:cNvPr id="16" name="Image 15" descr="villag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413" y="4941423"/>
            <a:ext cx="2824815" cy="1581897"/>
          </a:xfrm>
          <a:prstGeom prst="rect">
            <a:avLst/>
          </a:prstGeom>
        </p:spPr>
      </p:pic>
      <p:pic>
        <p:nvPicPr>
          <p:cNvPr id="17" name="Image 16" descr="vill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924" y="4941423"/>
            <a:ext cx="2150578" cy="15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7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désert : climat sec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948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forêt : climat humide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528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savane : climat tropical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071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e baobab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3109419"/>
      </p:ext>
    </p:extLst>
  </p:cSld>
  <p:clrMapOvr>
    <a:masterClrMapping/>
  </p:clrMapOvr>
</p:sld>
</file>

<file path=ppt/theme/theme1.xml><?xml version="1.0" encoding="utf-8"?>
<a:theme xmlns:a="http://schemas.openxmlformats.org/drawingml/2006/main" name="Été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Été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52</TotalTime>
  <Words>60</Words>
  <Application>Microsoft Macintosh PowerPoint</Application>
  <PresentationFormat>Présentation à l'écran (4:3)</PresentationFormat>
  <Paragraphs>11</Paragraphs>
  <Slides>10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Été</vt:lpstr>
      <vt:lpstr>L’Afrique</vt:lpstr>
      <vt:lpstr>Quand voit-on l’Afrique? </vt:lpstr>
      <vt:lpstr>Qu’est-ce que l’Afrique ? </vt:lpstr>
      <vt:lpstr>Où placer l’Afrique sur un planisphère ? </vt:lpstr>
      <vt:lpstr>Quels paysages ?</vt:lpstr>
      <vt:lpstr>Le désert : climat sec</vt:lpstr>
      <vt:lpstr>La forêt : climat humide</vt:lpstr>
      <vt:lpstr>La savane : climat tropical</vt:lpstr>
      <vt:lpstr>Le baobab</vt:lpstr>
      <vt:lpstr>Une case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L’Afrique</dc:title>
  <dc:creator>Marie Gabriel</dc:creator>
  <cp:lastModifiedBy>Marie Gabriel</cp:lastModifiedBy>
  <cp:revision>6</cp:revision>
  <dcterms:created xsi:type="dcterms:W3CDTF">2015-01-19T18:39:44Z</dcterms:created>
  <dcterms:modified xsi:type="dcterms:W3CDTF">2015-04-29T15:03:17Z</dcterms:modified>
</cp:coreProperties>
</file>