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68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1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34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1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28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50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20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45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60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51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23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0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F0E9-EEF4-F24D-B654-89784FA3AAB9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A554-3410-AD4D-8A20-2B925C1F5C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5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25279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250"/>
                <a:gridCol w="1238250"/>
                <a:gridCol w="1238250"/>
                <a:gridCol w="1238250"/>
                <a:gridCol w="1238250"/>
                <a:gridCol w="1238250"/>
                <a:gridCol w="1238250"/>
                <a:gridCol w="1238250"/>
              </a:tblGrid>
              <a:tr h="13716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913"/>
          <a:stretch/>
        </p:blipFill>
        <p:spPr bwMode="auto">
          <a:xfrm>
            <a:off x="4990078" y="238003"/>
            <a:ext cx="1138839" cy="967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0" r="8944"/>
          <a:stretch/>
        </p:blipFill>
        <p:spPr bwMode="auto">
          <a:xfrm>
            <a:off x="6253152" y="204491"/>
            <a:ext cx="1076701" cy="9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617"/>
          <a:stretch/>
        </p:blipFill>
        <p:spPr bwMode="auto">
          <a:xfrm>
            <a:off x="8724044" y="210391"/>
            <a:ext cx="1154348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714"/>
          <a:stretch/>
        </p:blipFill>
        <p:spPr bwMode="auto">
          <a:xfrm>
            <a:off x="2477439" y="182778"/>
            <a:ext cx="1224000" cy="103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7734" y="251338"/>
            <a:ext cx="1002665" cy="9544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67" r="21395"/>
          <a:stretch/>
        </p:blipFill>
        <p:spPr bwMode="auto">
          <a:xfrm>
            <a:off x="3764148" y="196114"/>
            <a:ext cx="1150029" cy="1025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99" r="16360"/>
          <a:stretch/>
        </p:blipFill>
        <p:spPr bwMode="auto">
          <a:xfrm>
            <a:off x="207059" y="238003"/>
            <a:ext cx="883448" cy="932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6505" y="238003"/>
            <a:ext cx="1203325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913"/>
          <a:stretch/>
        </p:blipFill>
        <p:spPr bwMode="auto">
          <a:xfrm>
            <a:off x="5004440" y="1577696"/>
            <a:ext cx="1138839" cy="967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0" r="8944"/>
          <a:stretch/>
        </p:blipFill>
        <p:spPr bwMode="auto">
          <a:xfrm>
            <a:off x="6267514" y="1544184"/>
            <a:ext cx="1076701" cy="9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617"/>
          <a:stretch/>
        </p:blipFill>
        <p:spPr bwMode="auto">
          <a:xfrm>
            <a:off x="8738406" y="1550084"/>
            <a:ext cx="1154348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714"/>
          <a:stretch/>
        </p:blipFill>
        <p:spPr bwMode="auto">
          <a:xfrm>
            <a:off x="2491801" y="1522471"/>
            <a:ext cx="1224000" cy="103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2096" y="1591031"/>
            <a:ext cx="1002665" cy="9544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/>
          <p:cNvPicPr/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67" r="21395"/>
          <a:stretch/>
        </p:blipFill>
        <p:spPr bwMode="auto">
          <a:xfrm>
            <a:off x="3778510" y="1535807"/>
            <a:ext cx="1150029" cy="1025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/>
          <p:cNvPicPr/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99" r="16360"/>
          <a:stretch/>
        </p:blipFill>
        <p:spPr bwMode="auto">
          <a:xfrm>
            <a:off x="221421" y="1577696"/>
            <a:ext cx="883448" cy="932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/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0867" y="1577696"/>
            <a:ext cx="1203325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913"/>
          <a:stretch/>
        </p:blipFill>
        <p:spPr bwMode="auto">
          <a:xfrm>
            <a:off x="4990078" y="2930659"/>
            <a:ext cx="1138839" cy="967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0" r="8944"/>
          <a:stretch/>
        </p:blipFill>
        <p:spPr bwMode="auto">
          <a:xfrm>
            <a:off x="6253152" y="2897147"/>
            <a:ext cx="1076701" cy="9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617"/>
          <a:stretch/>
        </p:blipFill>
        <p:spPr bwMode="auto">
          <a:xfrm>
            <a:off x="8724044" y="2903047"/>
            <a:ext cx="1154348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714"/>
          <a:stretch/>
        </p:blipFill>
        <p:spPr bwMode="auto">
          <a:xfrm>
            <a:off x="2477439" y="2875434"/>
            <a:ext cx="1224000" cy="103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7734" y="2943994"/>
            <a:ext cx="1002665" cy="9544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/>
          <p:cNvPicPr/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67" r="21395"/>
          <a:stretch/>
        </p:blipFill>
        <p:spPr bwMode="auto">
          <a:xfrm>
            <a:off x="3764148" y="2888770"/>
            <a:ext cx="1150029" cy="1025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/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99" r="16360"/>
          <a:stretch/>
        </p:blipFill>
        <p:spPr bwMode="auto">
          <a:xfrm>
            <a:off x="207059" y="2930659"/>
            <a:ext cx="883448" cy="932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/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6505" y="2930659"/>
            <a:ext cx="1203325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 3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913"/>
          <a:stretch/>
        </p:blipFill>
        <p:spPr bwMode="auto">
          <a:xfrm>
            <a:off x="4990078" y="4311233"/>
            <a:ext cx="1138839" cy="967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0" r="8944"/>
          <a:stretch/>
        </p:blipFill>
        <p:spPr bwMode="auto">
          <a:xfrm>
            <a:off x="6253152" y="4277721"/>
            <a:ext cx="1076701" cy="9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617"/>
          <a:stretch/>
        </p:blipFill>
        <p:spPr bwMode="auto">
          <a:xfrm>
            <a:off x="8724044" y="4283621"/>
            <a:ext cx="1154348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714"/>
          <a:stretch/>
        </p:blipFill>
        <p:spPr bwMode="auto">
          <a:xfrm>
            <a:off x="2477439" y="4256008"/>
            <a:ext cx="1224000" cy="103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7734" y="4324568"/>
            <a:ext cx="1002665" cy="9544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Image 35"/>
          <p:cNvPicPr/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67" r="21395"/>
          <a:stretch/>
        </p:blipFill>
        <p:spPr bwMode="auto">
          <a:xfrm>
            <a:off x="3764148" y="4269344"/>
            <a:ext cx="1150029" cy="1025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Image 36"/>
          <p:cNvPicPr/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99" r="16360"/>
          <a:stretch/>
        </p:blipFill>
        <p:spPr bwMode="auto">
          <a:xfrm>
            <a:off x="207059" y="4311233"/>
            <a:ext cx="883448" cy="932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6505" y="4311233"/>
            <a:ext cx="1203325" cy="8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Image 3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913"/>
          <a:stretch/>
        </p:blipFill>
        <p:spPr bwMode="auto">
          <a:xfrm>
            <a:off x="5017686" y="5691807"/>
            <a:ext cx="1138839" cy="967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Image 39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0" r="8944"/>
          <a:stretch/>
        </p:blipFill>
        <p:spPr bwMode="auto">
          <a:xfrm>
            <a:off x="6280760" y="5658295"/>
            <a:ext cx="1076701" cy="9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Image 40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617"/>
          <a:stretch/>
        </p:blipFill>
        <p:spPr bwMode="auto">
          <a:xfrm>
            <a:off x="8751652" y="5664195"/>
            <a:ext cx="1154348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 4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714"/>
          <a:stretch/>
        </p:blipFill>
        <p:spPr bwMode="auto">
          <a:xfrm>
            <a:off x="2505047" y="5636582"/>
            <a:ext cx="1224000" cy="103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Image 42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5342" y="5705142"/>
            <a:ext cx="1002665" cy="9544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Image 43"/>
          <p:cNvPicPr/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67" r="21395"/>
          <a:stretch/>
        </p:blipFill>
        <p:spPr bwMode="auto">
          <a:xfrm>
            <a:off x="3791756" y="5649918"/>
            <a:ext cx="1150029" cy="1025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Image 44"/>
          <p:cNvPicPr/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99" r="16360"/>
          <a:stretch/>
        </p:blipFill>
        <p:spPr bwMode="auto">
          <a:xfrm>
            <a:off x="234667" y="5691807"/>
            <a:ext cx="883448" cy="932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Image 45"/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4113" y="5691807"/>
            <a:ext cx="1203325" cy="89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669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Format 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1</cp:revision>
  <dcterms:created xsi:type="dcterms:W3CDTF">2017-02-17T17:35:06Z</dcterms:created>
  <dcterms:modified xsi:type="dcterms:W3CDTF">2017-02-17T17:40:57Z</dcterms:modified>
</cp:coreProperties>
</file>