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3" r:id="rId5"/>
    <p:sldId id="260" r:id="rId6"/>
    <p:sldId id="272" r:id="rId7"/>
    <p:sldId id="257" r:id="rId8"/>
    <p:sldId id="264" r:id="rId9"/>
    <p:sldId id="270" r:id="rId10"/>
    <p:sldId id="262" r:id="rId11"/>
    <p:sldId id="265" r:id="rId12"/>
    <p:sldId id="266" r:id="rId13"/>
    <p:sldId id="261" r:id="rId14"/>
    <p:sldId id="269" r:id="rId15"/>
    <p:sldId id="268" r:id="rId16"/>
    <p:sldId id="267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E9B1-86D8-4440-B3AB-AD487EB06AF5}" type="datetimeFigureOut">
              <a:rPr lang="fr-FR" smtClean="0"/>
              <a:t>13/09/16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787B-F448-8A4E-AEFE-500E0CF329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photos de Robert Doisneau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écoliers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43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57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64" y="194234"/>
            <a:ext cx="4793130" cy="6390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336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7" y="210171"/>
            <a:ext cx="4243295" cy="642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457200"/>
            <a:ext cx="5194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6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11" y="328706"/>
            <a:ext cx="6040624" cy="6148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722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38" y="254000"/>
            <a:ext cx="6020938" cy="6321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552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27" y="224117"/>
            <a:ext cx="8546354" cy="64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295" y="169652"/>
            <a:ext cx="83670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Robert </a:t>
            </a:r>
            <a:r>
              <a:rPr lang="fr-FR" sz="2400" dirty="0"/>
              <a:t>Doisneau travaillait sur </a:t>
            </a:r>
            <a:r>
              <a:rPr lang="fr-FR" sz="2400" dirty="0" smtClean="0"/>
              <a:t>Paris</a:t>
            </a:r>
            <a:r>
              <a:rPr lang="fr-FR" sz="2400" dirty="0"/>
              <a:t> </a:t>
            </a:r>
            <a:r>
              <a:rPr lang="fr-FR" sz="2400" dirty="0" smtClean="0"/>
              <a:t>et </a:t>
            </a:r>
            <a:r>
              <a:rPr lang="fr-FR" sz="2400" dirty="0"/>
              <a:t>ses habitants : artisans, bistrots, clochards, gamins des rues, amoureux, bateleurs, etc. Il enregistra pendant près d'un demi-siècle des milliers de portraits du petit peuple de Paris. Certaines de ses photos, comme « le Baiser de l'hôtel de ville », ont fait le tour </a:t>
            </a:r>
            <a:r>
              <a:rPr lang="fr-FR" sz="2400" dirty="0" smtClean="0"/>
              <a:t>du </a:t>
            </a:r>
            <a:r>
              <a:rPr lang="fr-FR" sz="2400" dirty="0"/>
              <a:t>monde. Doisneau est un passant patient qui conserve toujours une certaine distance vis-à-vis de ses sujets. Il guette l'anecdote, la petite histoire. Ses photos sont souvent empreintes d'humour mais également de nostalgie, d'ironie et de tendresse.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71" y="3585972"/>
            <a:ext cx="2705100" cy="299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680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295" y="169652"/>
            <a:ext cx="8367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Robert Doisneau (1912-1994) est l'un des photographes français les plus populaires d'après-</a:t>
            </a:r>
            <a:r>
              <a:rPr lang="fr-FR" sz="2400" dirty="0" smtClean="0"/>
              <a:t>guerre. </a:t>
            </a:r>
            <a:r>
              <a:rPr lang="fr-FR" sz="2400" dirty="0"/>
              <a:t>Après la guerre, </a:t>
            </a:r>
            <a:r>
              <a:rPr lang="fr-FR" sz="2400" dirty="0" smtClean="0"/>
              <a:t>il </a:t>
            </a:r>
            <a:r>
              <a:rPr lang="fr-FR" sz="2400" dirty="0"/>
              <a:t>réalise de nombreux reportages photographiques sur des sujets très divers : l’actualité parisienne, le Paris populaire, des sujets sur la province ou </a:t>
            </a:r>
            <a:r>
              <a:rPr lang="fr-FR" sz="2400" dirty="0" smtClean="0"/>
              <a:t>l’étranger. Il a eu de </a:t>
            </a:r>
            <a:r>
              <a:rPr lang="fr-FR" sz="2400" dirty="0"/>
              <a:t>nombreux </a:t>
            </a:r>
            <a:r>
              <a:rPr lang="fr-FR" sz="2400" dirty="0" smtClean="0"/>
              <a:t>prix.</a:t>
            </a:r>
          </a:p>
          <a:p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793" y="2477976"/>
            <a:ext cx="4794273" cy="372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636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457200"/>
            <a:ext cx="52959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7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457200"/>
            <a:ext cx="5448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1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57200"/>
            <a:ext cx="3949700" cy="593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142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70" y="179294"/>
            <a:ext cx="4885765" cy="6514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786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571500"/>
            <a:ext cx="51054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94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134" y="224116"/>
            <a:ext cx="4695265" cy="6260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579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1" y="358139"/>
            <a:ext cx="5558117" cy="6141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3397419"/>
      </p:ext>
    </p:extLst>
  </p:cSld>
  <p:clrMapOvr>
    <a:masterClrMapping/>
  </p:clrMapOvr>
</p:sld>
</file>

<file path=ppt/theme/theme1.xml><?xml version="1.0" encoding="utf-8"?>
<a:theme xmlns:a="http://schemas.openxmlformats.org/drawingml/2006/main" name="N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21</TotalTime>
  <Words>173</Words>
  <Application>Microsoft Macintosh PowerPoint</Application>
  <PresentationFormat>Présentation à l'écran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Noir</vt:lpstr>
      <vt:lpstr>Les photos de Robert Doisneau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photos de Robert Doisneau</dc:title>
  <dc:creator>Marie Gabriel</dc:creator>
  <cp:lastModifiedBy>Marie Gabriel</cp:lastModifiedBy>
  <cp:revision>5</cp:revision>
  <dcterms:created xsi:type="dcterms:W3CDTF">2014-06-09T20:37:54Z</dcterms:created>
  <dcterms:modified xsi:type="dcterms:W3CDTF">2016-09-13T12:47:44Z</dcterms:modified>
</cp:coreProperties>
</file>